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4" r:id="rId2"/>
    <p:sldId id="325" r:id="rId3"/>
    <p:sldId id="326" r:id="rId4"/>
    <p:sldId id="304" r:id="rId5"/>
    <p:sldId id="327" r:id="rId6"/>
    <p:sldId id="315" r:id="rId7"/>
    <p:sldId id="330" r:id="rId8"/>
    <p:sldId id="307" r:id="rId9"/>
    <p:sldId id="328" r:id="rId10"/>
    <p:sldId id="297" r:id="rId11"/>
    <p:sldId id="311" r:id="rId12"/>
    <p:sldId id="329" r:id="rId13"/>
    <p:sldId id="302" r:id="rId14"/>
  </p:sldIdLst>
  <p:sldSz cx="12192000" cy="6858000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Extrabold" panose="020B0906030804020204" pitchFamily="34" charset="0"/>
      <p:bold r:id="rId21"/>
      <p:boldItalic r:id="rId22"/>
    </p:embeddedFont>
    <p:embeddedFont>
      <p:font typeface="Open Sans Light" panose="020B0306030504020204" pitchFamily="34" charset="0"/>
      <p:regular r:id="rId23"/>
      <p:italic r:id="rId24"/>
    </p:embeddedFont>
    <p:embeddedFont>
      <p:font typeface="Open Sans Semibold" panose="020B0706030804020204" pitchFamily="34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3" autoAdjust="0"/>
  </p:normalViewPr>
  <p:slideViewPr>
    <p:cSldViewPr snapToGrid="0">
      <p:cViewPr varScale="1">
        <p:scale>
          <a:sx n="93" d="100"/>
          <a:sy n="93" d="100"/>
        </p:scale>
        <p:origin x="12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98AF6-97D1-4917-B1B2-0B4BC74DFD7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A3450-0A2E-4D84-B305-5CA0DCF21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24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76627-50DC-4DDD-8093-85123DFDECC6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8E450-3778-489D-9B3B-9A18FAF0B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0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8E450-3778-489D-9B3B-9A18FAF0BA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4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FF046-F0F3-6B0B-F719-6B18468E1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79A1DC-9FA6-A1E5-BB51-8668C4AED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EFB4F4-6F0E-6E35-5CC6-F61AB19D6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6A1E01-CB22-A1B8-ADFA-B21EA91EF5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B9108-49EB-6B74-97AA-D2D2F1241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8E450-3778-489D-9B3B-9A18FAF0BA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8E450-3778-489D-9B3B-9A18FAF0BA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C1940-EB33-E9BA-644A-CE4F239E1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554FD-7EE0-3B78-B2A1-2981F30E7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53DFA6-E4DC-575D-3E27-086D3B0F1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E8CC0-285F-3D9F-6579-D259CBED4F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46FC7-E55D-10FB-E539-F07439809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8E450-3778-489D-9B3B-9A18FAF0BA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81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en-US">
              <a:ea typeface="Open Sans Light" panose="020F0502020204030204" pitchFamily="34" charset="0"/>
              <a:cs typeface="Open Sans Light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8E450-3778-489D-9B3B-9A18FAF0BA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5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8E450-3778-489D-9B3B-9A18FAF0BA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29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68E450-3778-489D-9B3B-9A18FAF0BA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6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57F4-8158-C646-99A3-09F03AD8EF9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53100"/>
            <a:ext cx="12192000" cy="1104900"/>
          </a:xfrm>
          <a:prstGeom prst="rect">
            <a:avLst/>
          </a:prstGeom>
          <a:solidFill>
            <a:srgbClr val="0B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B3B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3634" y="4708899"/>
            <a:ext cx="680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TITLE OF 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3634" y="6208251"/>
            <a:ext cx="680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www.slocounty.ca.gov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82" y="1363508"/>
            <a:ext cx="3729234" cy="23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3810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36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387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381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508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015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015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85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015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015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271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956657"/>
            <a:ext cx="5157787" cy="515926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rgbClr val="81828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Click to edit header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596420"/>
            <a:ext cx="5157787" cy="415061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956657"/>
            <a:ext cx="5183188" cy="515926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81828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Click to edit header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632931"/>
            <a:ext cx="5183188" cy="412016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8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911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5439"/>
            <a:ext cx="12192000" cy="1325563"/>
          </a:xfrm>
        </p:spPr>
        <p:txBody>
          <a:bodyPr>
            <a:normAutofit/>
          </a:bodyPr>
          <a:lstStyle>
            <a:lvl1pPr algn="ctr">
              <a:defRPr sz="36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012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897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676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30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6483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783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30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57F4-8158-C646-99A3-09F03AD8EF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753100"/>
            <a:ext cx="12192000" cy="1104900"/>
          </a:xfrm>
          <a:prstGeom prst="rect">
            <a:avLst/>
          </a:prstGeom>
          <a:solidFill>
            <a:srgbClr val="0B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B3B5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3116" y="6171714"/>
            <a:ext cx="477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www.slocounty.ca.gov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200" y="5951873"/>
            <a:ext cx="1178370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6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72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B142ED7-052C-37BC-E583-D0FD7783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pPr algn="ctr"/>
            <a:r>
              <a: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Coastal Valley Academy</a:t>
            </a:r>
          </a:p>
        </p:txBody>
      </p:sp>
      <p:pic>
        <p:nvPicPr>
          <p:cNvPr id="3" name="Picture 2" descr="A sign with a mountain in the background">
            <a:extLst>
              <a:ext uri="{FF2B5EF4-FFF2-40B4-BE49-F238E27FC236}">
                <a16:creationId xmlns:a16="http://schemas.microsoft.com/office/drawing/2014/main" id="{D05AC254-3369-E90F-E767-BB0119544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399880-AECA-2064-EED1-150133DA1450}"/>
              </a:ext>
            </a:extLst>
          </p:cNvPr>
          <p:cNvSpPr txBox="1"/>
          <p:nvPr/>
        </p:nvSpPr>
        <p:spPr>
          <a:xfrm>
            <a:off x="-348018" y="4881105"/>
            <a:ext cx="128880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Mobile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Probation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Services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Center (MPSC)</a:t>
            </a:r>
          </a:p>
        </p:txBody>
      </p:sp>
    </p:spTree>
    <p:extLst>
      <p:ext uri="{BB962C8B-B14F-4D97-AF65-F5344CB8AC3E}">
        <p14:creationId xmlns:p14="http://schemas.microsoft.com/office/powerpoint/2010/main" val="389096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2FBC55-0B49-FE70-81DC-1905A163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Open Sans Extrabold"/>
                <a:ea typeface="Open Sans Extrabold"/>
                <a:cs typeface="Open Sans Extrabold"/>
              </a:rPr>
              <a:t> </a:t>
            </a:r>
            <a:r>
              <a:rPr lang="en-US" sz="4000">
                <a:latin typeface="Open Sans Extrabold"/>
                <a:ea typeface="Open Sans Extrabold"/>
                <a:cs typeface="Open Sans Extrabold"/>
              </a:rPr>
              <a:t>MPSC Staffing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91888-2AC1-4207-8866-EC5DB3A4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16" y="1685588"/>
            <a:ext cx="11806289" cy="41786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Darryl Kendrix</a:t>
            </a:r>
            <a:r>
              <a:rPr lang="en-US" sz="1800" dirty="0"/>
              <a:t>, Deputy Probation Officer 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(805) 781-5381 </a:t>
            </a:r>
            <a:r>
              <a:rPr lang="en-US" sz="1800">
                <a:solidFill>
                  <a:schemeClr val="tx2">
                    <a:lumMod val="75000"/>
                  </a:schemeClr>
                </a:solidFill>
              </a:rPr>
              <a:t>	dkendrix@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co.slo.ca.us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Unhoused caseload management, vehicle maintenance and operations</a:t>
            </a:r>
            <a:endParaRPr lang="en-US" sz="1800" dirty="0">
              <a:ea typeface="Open Sans"/>
              <a:cs typeface="Open Sans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Todd Paramore</a:t>
            </a:r>
            <a:r>
              <a:rPr lang="en-US" sz="1800" dirty="0"/>
              <a:t>, Supervising Deputy Probation Officer  </a:t>
            </a:r>
            <a:endParaRPr lang="en-US" sz="1800" dirty="0"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(805) 781-5330	tparamore@co.slo.ca.us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Day-to-day operational oversight and liaison with stakeholders/CBOs</a:t>
            </a:r>
            <a:endParaRPr lang="en-US" sz="1800" dirty="0">
              <a:ea typeface="Open Sans"/>
              <a:cs typeface="Open Sans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Kyle </a:t>
            </a:r>
            <a:r>
              <a:rPr lang="en-US" sz="1800" b="1" dirty="0" err="1"/>
              <a:t>Nancolas</a:t>
            </a:r>
            <a:r>
              <a:rPr lang="en-US" sz="1800" dirty="0"/>
              <a:t>, Chief Deputy Probation Officer</a:t>
            </a:r>
            <a:endParaRPr lang="en-US" sz="1800" dirty="0"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(805) 781-4066	knancolas@co.slo.ca.us</a:t>
            </a:r>
            <a:endParaRPr lang="en-US" sz="1800" i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800" dirty="0"/>
              <a:t>Managerial program oversight</a:t>
            </a:r>
            <a:endParaRPr lang="en-US" sz="1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70957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6E08E-9132-F840-382C-6E2226DFB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989F65-59A2-2CB8-7D8C-CB46511D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Soft Launch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0DC8A-1873-1F5E-580F-CF4C36C2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3957"/>
            <a:ext cx="11462359" cy="42518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Began the week of 3/03/2025: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/>
              <a:t>Deployment three days per week</a:t>
            </a:r>
            <a:endParaRPr lang="en-US" sz="2000" i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i="1" dirty="0"/>
              <a:t>Up to five hours per day- during regular business hours 8am-6:30pm</a:t>
            </a:r>
            <a:endParaRPr lang="en-US" i="1" dirty="0">
              <a:ea typeface="Open Sans"/>
              <a:cs typeface="Open Sans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i="1" dirty="0"/>
              <a:t>Hours and location may vary as time frames are solidified with service providers</a:t>
            </a:r>
            <a:endParaRPr lang="en-US" i="1" dirty="0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i="1" dirty="0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i="1" dirty="0">
                <a:ea typeface="Open Sans"/>
                <a:cs typeface="Open Sans"/>
              </a:rPr>
              <a:t>Schedule is publicly accessible online via the Probation Page on the County Website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50888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48C5DCF-AB93-FC73-0FBD-96E5A6378A2D}"/>
              </a:ext>
            </a:extLst>
          </p:cNvPr>
          <p:cNvSpPr txBox="1">
            <a:spLocks/>
          </p:cNvSpPr>
          <p:nvPr/>
        </p:nvSpPr>
        <p:spPr>
          <a:xfrm>
            <a:off x="830282" y="897550"/>
            <a:ext cx="11361718" cy="48779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u="sng" dirty="0"/>
              <a:t>NORTH COUNTY</a:t>
            </a:r>
            <a:r>
              <a:rPr lang="en-US" sz="24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Paso Robles</a:t>
            </a:r>
            <a:r>
              <a:rPr lang="en-US" sz="2000" dirty="0"/>
              <a:t> - </a:t>
            </a:r>
            <a:r>
              <a:rPr lang="en-US" dirty="0"/>
              <a:t>ECHO Shelter – Wednesdays, biweekly, 4:45-6:30</a:t>
            </a:r>
            <a:endParaRPr lang="en-US" dirty="0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b="1" dirty="0">
                <a:ea typeface="Open Sans"/>
                <a:cs typeface="Open Sans"/>
              </a:rPr>
              <a:t>Atascadero</a:t>
            </a:r>
            <a:r>
              <a:rPr lang="en-US" dirty="0">
                <a:ea typeface="Open Sans"/>
                <a:cs typeface="Open Sans"/>
              </a:rPr>
              <a:t> - ECHO Shelter – </a:t>
            </a:r>
            <a:r>
              <a:rPr lang="en-US" dirty="0"/>
              <a:t>Wednesdays, biweekly, 4:45-6:30</a:t>
            </a:r>
            <a:endParaRPr lang="en-US" dirty="0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b="1" dirty="0"/>
              <a:t>DAS </a:t>
            </a:r>
            <a:r>
              <a:rPr lang="en-US" dirty="0"/>
              <a:t>– Wednesdays, 2:00-3:30</a:t>
            </a:r>
          </a:p>
          <a:p>
            <a:pPr lvl="1">
              <a:lnSpc>
                <a:spcPct val="100000"/>
              </a:lnSpc>
            </a:pPr>
            <a:r>
              <a:rPr lang="en-US" u="sng" dirty="0">
                <a:ea typeface="Open Sans"/>
                <a:cs typeface="Open Sans"/>
              </a:rPr>
              <a:t>COAST &amp; SAN LUIS OBISPO</a:t>
            </a:r>
            <a:r>
              <a:rPr lang="en-US" dirty="0">
                <a:ea typeface="Open Sans"/>
                <a:cs typeface="Open Sans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ea typeface="Open Sans"/>
                <a:cs typeface="Open Sans"/>
              </a:rPr>
              <a:t>SLO - </a:t>
            </a:r>
            <a:r>
              <a:rPr lang="en-US" dirty="0">
                <a:ea typeface="Open Sans"/>
                <a:cs typeface="Open Sans"/>
              </a:rPr>
              <a:t>CAPSLO/40 Prado – Thursdays 9:00-12:00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ea typeface="Open Sans"/>
                <a:cs typeface="Open Sans"/>
              </a:rPr>
              <a:t>Morro Bay</a:t>
            </a:r>
            <a:r>
              <a:rPr lang="en-US" dirty="0">
                <a:ea typeface="Open Sans"/>
                <a:cs typeface="Open Sans"/>
              </a:rPr>
              <a:t> - Public Library - TBD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SOUTH COUNTY</a:t>
            </a:r>
            <a:r>
              <a:rPr lang="en-US" sz="2400" dirty="0"/>
              <a:t>:</a:t>
            </a:r>
            <a:endParaRPr lang="en-US" sz="2400" dirty="0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b="1" dirty="0"/>
              <a:t>Grover Beach</a:t>
            </a:r>
            <a:r>
              <a:rPr lang="en-US" dirty="0"/>
              <a:t> - Cabins for Change / Balay on Barca - Tuesdays 1:00-3:30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ea typeface="Open Sans"/>
                <a:cs typeface="Open Sans"/>
              </a:rPr>
              <a:t>DAS</a:t>
            </a:r>
            <a:r>
              <a:rPr lang="en-US" dirty="0">
                <a:ea typeface="Open Sans"/>
                <a:cs typeface="Open Sans"/>
              </a:rPr>
              <a:t> – Tuesdays, 3:30-5:00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Oceano</a:t>
            </a:r>
            <a:r>
              <a:rPr lang="en-US" dirty="0"/>
              <a:t> - Public Library - TBD</a:t>
            </a:r>
            <a:endParaRPr lang="en-US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en-US" sz="2400" dirty="0"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endParaRPr lang="en-US" dirty="0">
              <a:ea typeface="Open Sans"/>
              <a:cs typeface="Open San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0CF88C-9E02-A95A-0FEC-04951F5D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23" y="5693"/>
            <a:ext cx="10529977" cy="1124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Open Sans"/>
                <a:ea typeface="Open Sans"/>
                <a:cs typeface="Open Sans"/>
              </a:rPr>
              <a:t>Current Schedule</a:t>
            </a:r>
          </a:p>
        </p:txBody>
      </p:sp>
    </p:spTree>
    <p:extLst>
      <p:ext uri="{BB962C8B-B14F-4D97-AF65-F5344CB8AC3E}">
        <p14:creationId xmlns:p14="http://schemas.microsoft.com/office/powerpoint/2010/main" val="166472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123358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2A2ED-6824-9D54-2626-013E7D387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B44145-6943-54E4-1949-DAA82528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Mobile Probation Services Center (MPSC)</a:t>
            </a: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C6D60CB6-05A6-B160-2CF3-55DB7E0F85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1752" r="11752"/>
          <a:stretch/>
        </p:blipFill>
        <p:spPr>
          <a:xfrm>
            <a:off x="8311793" y="1397096"/>
            <a:ext cx="3175144" cy="2298356"/>
          </a:xfrm>
          <a:prstGeom prst="rect">
            <a:avLst/>
          </a:prstGeom>
          <a:noFill/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85A671C-0927-BFA0-9A0B-C18033BB95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/>
        </p:blipFill>
        <p:spPr>
          <a:xfrm>
            <a:off x="209408" y="1383957"/>
            <a:ext cx="3263257" cy="229835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99D9F-542F-0432-3471-4A5F02E81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08" y="3682314"/>
            <a:ext cx="2885770" cy="2024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CB46E7-CCA6-4027-7D20-ACA09BC4A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472" y="3684921"/>
            <a:ext cx="2167847" cy="2024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F32714-1589-1431-FCCD-F2FC27B55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2535" y="1388896"/>
            <a:ext cx="3321209" cy="2305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70FBB9-D673-1A97-BCF6-FA26CBE5C8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1793" y="3698060"/>
            <a:ext cx="3175144" cy="2024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18372-7861-A3E4-48C2-AB320E5F35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2794" y="3692795"/>
            <a:ext cx="2248307" cy="20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3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EA51-E4D5-A8E9-DCD4-80E25FFF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Open Sans Extrabold"/>
                <a:ea typeface="Open Sans Extrabold"/>
                <a:cs typeface="Open Sans Extrabold"/>
              </a:rPr>
              <a:t>MPSC Details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94659BC-80E3-05D4-538F-5B6A89665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079" y="1525584"/>
            <a:ext cx="11462359" cy="40009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24 Foot vehicle</a:t>
            </a:r>
            <a:r>
              <a:rPr lang="en-US" sz="2400" dirty="0"/>
              <a:t> 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Retrofitted w/ storage for necessities for Unhoused individuals</a:t>
            </a:r>
            <a:endParaRPr lang="en-US" dirty="0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ea typeface="Open Sans"/>
                <a:cs typeface="Open Sans"/>
              </a:rPr>
              <a:t>Sleeping bags, hygiene kits, apparel, etc.</a:t>
            </a:r>
          </a:p>
          <a:p>
            <a:pPr>
              <a:lnSpc>
                <a:spcPct val="100000"/>
              </a:lnSpc>
            </a:pPr>
            <a:r>
              <a:rPr lang="en-US" dirty="0"/>
              <a:t>Completely wired for secure county staff and visitor Wi-Fi</a:t>
            </a:r>
            <a:endParaRPr lang="en-US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dirty="0"/>
              <a:t>Two workstations – for DPO and Service Provider/CBO</a:t>
            </a:r>
            <a:endParaRPr lang="en-US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dirty="0"/>
              <a:t>Interior and exterior smart televisions</a:t>
            </a:r>
            <a:endParaRPr lang="en-US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dirty="0"/>
              <a:t>Self-powered via generator</a:t>
            </a:r>
            <a:endParaRPr lang="en-US" dirty="0"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0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AA5DF-FE4E-684A-1338-452BB4E0A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26CAFB-BDE7-32CF-9904-5D934FF9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79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Goals of the MPSC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428EC-C180-AA46-BC37-7E1B6C2E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19" y="1140431"/>
            <a:ext cx="11462359" cy="44692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Connect individuals to housing programs to get them off the streets.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Connect individuals to other supportive services to improve their enrollments into substance abuse treatment, mental health treatment and other court ordered programs.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Improve probation compliance and public safety by removing barriers to housing, transportation and social services support. 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Unhoused Probation Officer working collaboratively with Providers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433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BD26-C9B5-E561-4B6F-C50D8EA5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Open Sans Extrabold"/>
                <a:ea typeface="Open Sans Extrabold"/>
                <a:cs typeface="Open Sans Extrabold"/>
              </a:rPr>
              <a:t>Other Program Goals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2CDCADE-05EB-E510-F495-6C8FF522334D}"/>
              </a:ext>
            </a:extLst>
          </p:cNvPr>
          <p:cNvSpPr txBox="1">
            <a:spLocks/>
          </p:cNvSpPr>
          <p:nvPr/>
        </p:nvSpPr>
        <p:spPr>
          <a:xfrm>
            <a:off x="363683" y="1712489"/>
            <a:ext cx="11462359" cy="4547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Long Term Injectable Medications – Mental Health and Substance Use </a:t>
            </a:r>
          </a:p>
          <a:p>
            <a:pPr>
              <a:lnSpc>
                <a:spcPct val="100000"/>
              </a:lnSpc>
            </a:pPr>
            <a:r>
              <a:rPr lang="en-US" dirty="0">
                <a:ea typeface="Open Sans"/>
                <a:cs typeface="Open Sans"/>
              </a:rPr>
              <a:t>Video Conferencing – TV’s Camera Equipped</a:t>
            </a:r>
          </a:p>
          <a:p>
            <a:pPr>
              <a:lnSpc>
                <a:spcPct val="100000"/>
              </a:lnSpc>
            </a:pPr>
            <a:r>
              <a:rPr lang="en-US" dirty="0"/>
              <a:t>Mobile Court</a:t>
            </a:r>
            <a:endParaRPr lang="en-US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dirty="0"/>
              <a:t>Virtual check-ins with providers and probation</a:t>
            </a:r>
            <a:endParaRPr lang="en-US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dirty="0"/>
              <a:t>Expanded support for basic needs</a:t>
            </a:r>
            <a:endParaRPr lang="en-US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dirty="0">
                <a:ea typeface="Open Sans"/>
                <a:cs typeface="Open Sans"/>
              </a:rPr>
              <a:t>Expanded schedule &amp; locations 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endParaRPr lang="en-US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2263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A7D97-7E3D-A795-9A43-54A5D4CF6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FFE88A-D4D8-A21A-BB5F-C0CF318A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Open Sans Extrabold"/>
                <a:ea typeface="Open Sans Extrabold"/>
                <a:cs typeface="Open Sans Extrabold"/>
              </a:rPr>
              <a:t>Targeted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300A6-162D-CB9F-756E-84E1AB48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15" y="1554101"/>
            <a:ext cx="11462359" cy="436193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Increase screening for medical insurance eligibility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400" dirty="0"/>
              <a:t>Reduce barriers to housing programs</a:t>
            </a: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Increase Probation compliance &amp; strengthen public safety</a:t>
            </a:r>
            <a:endParaRPr lang="en-US" sz="2400" dirty="0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Improve reporting/monitoring</a:t>
            </a:r>
            <a:endParaRPr lang="en-US" dirty="0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Reduce warrants  </a:t>
            </a:r>
            <a:endParaRPr lang="en-US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Increased enrollment &amp; participation in services </a:t>
            </a:r>
            <a:endParaRPr lang="en-US" sz="2400" dirty="0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Substance use, mental health, and life skills</a:t>
            </a:r>
            <a:endParaRPr lang="en-US" dirty="0">
              <a:ea typeface="Open Sans"/>
              <a:cs typeface="Open Sans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i="1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20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52CF-ADB2-C497-19C9-00B1473B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We 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F93E6-16AA-EFAD-CF60-073B083CE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justice involved individuals on:</a:t>
            </a:r>
          </a:p>
          <a:p>
            <a:pPr lvl="1"/>
            <a:r>
              <a:rPr lang="en-US" dirty="0"/>
              <a:t>Formal Probation</a:t>
            </a:r>
          </a:p>
          <a:p>
            <a:pPr lvl="1"/>
            <a:r>
              <a:rPr lang="en-US" dirty="0"/>
              <a:t>PRCS/Mandatory Supervision (AB 109)</a:t>
            </a:r>
          </a:p>
          <a:p>
            <a:pPr lvl="1"/>
            <a:r>
              <a:rPr lang="en-US" dirty="0"/>
              <a:t>MH Diversion / HS 11395 / Pre-Trial (PAMP)</a:t>
            </a:r>
          </a:p>
          <a:p>
            <a:r>
              <a:rPr lang="en-US" dirty="0"/>
              <a:t>Not a justice involved individual?</a:t>
            </a:r>
          </a:p>
          <a:p>
            <a:pPr lvl="1"/>
            <a:r>
              <a:rPr lang="en-US" dirty="0"/>
              <a:t>We will serve as a connector to services/resources</a:t>
            </a:r>
          </a:p>
        </p:txBody>
      </p:sp>
    </p:spTree>
    <p:extLst>
      <p:ext uri="{BB962C8B-B14F-4D97-AF65-F5344CB8AC3E}">
        <p14:creationId xmlns:p14="http://schemas.microsoft.com/office/powerpoint/2010/main" val="279740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99F35-C2E9-6B15-AE62-C50F272B2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57ADD9-F8E8-3AB7-15A8-61B1EC9B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8" y="365127"/>
            <a:ext cx="1181896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Open Sans Extrabold"/>
                <a:ea typeface="Open Sans Extrabold"/>
                <a:cs typeface="Open Sans Extrabold"/>
              </a:rPr>
              <a:t>Current Partner Organizations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17822-24A2-A8B9-612E-2A3BE4D8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79" y="1913773"/>
            <a:ext cx="11462359" cy="37421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5 Cities Homeless Coalition </a:t>
            </a:r>
            <a:endParaRPr lang="en-US" sz="2400" dirty="0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Cabins for Change/Barca (4</a:t>
            </a:r>
            <a:r>
              <a:rPr lang="en-US" baseline="30000" dirty="0"/>
              <a:t>th</a:t>
            </a:r>
            <a:r>
              <a:rPr lang="en-US" dirty="0"/>
              <a:t> Street)/Warming Center</a:t>
            </a:r>
            <a:endParaRPr lang="en-US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Community Action Partnership SLO/40 Prado</a:t>
            </a: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El Camino Homeless Organization – Atascadero/Paso Robles</a:t>
            </a: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County Libraries in Los Osos &amp; Oceano</a:t>
            </a: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Department of Social Services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County Behavioral Health – Drug and Alcohol Services</a:t>
            </a: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en-US" sz="2400" dirty="0"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02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1874-8138-1E10-7731-F9A964BB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23" y="149467"/>
            <a:ext cx="10529977" cy="11242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Open Sans"/>
                <a:ea typeface="Open Sans"/>
                <a:cs typeface="Open Sans"/>
              </a:rPr>
              <a:t>In Progress Partners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6EE47EE-0E87-8AC4-4F6C-CAEEF1631CA0}"/>
              </a:ext>
            </a:extLst>
          </p:cNvPr>
          <p:cNvSpPr txBox="1">
            <a:spLocks/>
          </p:cNvSpPr>
          <p:nvPr/>
        </p:nvSpPr>
        <p:spPr>
          <a:xfrm>
            <a:off x="823758" y="1281169"/>
            <a:ext cx="11361718" cy="44610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ea typeface="Open Sans"/>
                <a:cs typeface="Open Sans"/>
              </a:rPr>
              <a:t>MAT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Public Health Nurse Navigator</a:t>
            </a: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Mobile CHC</a:t>
            </a: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Court Services – Mobile Court </a:t>
            </a: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Jail Reentry - Wellpath</a:t>
            </a: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People's Kitchen</a:t>
            </a: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Showers for the People</a:t>
            </a: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ea typeface="Open Sans"/>
                <a:cs typeface="Open Sans"/>
              </a:rPr>
              <a:t>Transitions Mental Health Association (TMHA)</a:t>
            </a:r>
          </a:p>
          <a:p>
            <a:pPr>
              <a:lnSpc>
                <a:spcPct val="100000"/>
              </a:lnSpc>
            </a:pPr>
            <a:endParaRPr lang="en-US" sz="2400" dirty="0"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endParaRPr lang="en-US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01379314"/>
      </p:ext>
    </p:extLst>
  </p:cSld>
  <p:clrMapOvr>
    <a:masterClrMapping/>
  </p:clrMapOvr>
</p:sld>
</file>

<file path=ppt/theme/theme1.xml><?xml version="1.0" encoding="utf-8"?>
<a:theme xmlns:a="http://schemas.openxmlformats.org/drawingml/2006/main" name="CVA for BOS">
  <a:themeElements>
    <a:clrScheme name="County of SLO">
      <a:dk1>
        <a:srgbClr val="0A3C5F"/>
      </a:dk1>
      <a:lt1>
        <a:sysClr val="window" lastClr="FFFFFF"/>
      </a:lt1>
      <a:dk2>
        <a:srgbClr val="898B8E"/>
      </a:dk2>
      <a:lt2>
        <a:srgbClr val="E7E7E8"/>
      </a:lt2>
      <a:accent1>
        <a:srgbClr val="0A3C5F"/>
      </a:accent1>
      <a:accent2>
        <a:srgbClr val="3CBFAE"/>
      </a:accent2>
      <a:accent3>
        <a:srgbClr val="69C07A"/>
      </a:accent3>
      <a:accent4>
        <a:srgbClr val="59462D"/>
      </a:accent4>
      <a:accent5>
        <a:srgbClr val="847870"/>
      </a:accent5>
      <a:accent6>
        <a:srgbClr val="B28C65"/>
      </a:accent6>
      <a:hlink>
        <a:srgbClr val="3CBFAE"/>
      </a:hlink>
      <a:folHlink>
        <a:srgbClr val="0A3C5F"/>
      </a:folHlink>
    </a:clrScheme>
    <a:fontScheme name="Custom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VA for BOS" id="{81654321-77EE-4083-87C3-DEACE0CFB62C}" vid="{E849BAA6-0624-4E24-BE4B-B9BA22E974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CVA for BOS</Template>
  <TotalTime>70</TotalTime>
  <Words>563</Words>
  <Application>Microsoft Office PowerPoint</Application>
  <PresentationFormat>Widescreen</PresentationFormat>
  <Paragraphs>103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Open Sans</vt:lpstr>
      <vt:lpstr>Open Sans Extrabold</vt:lpstr>
      <vt:lpstr>Wingdings</vt:lpstr>
      <vt:lpstr>Arial</vt:lpstr>
      <vt:lpstr>Open Sans Light</vt:lpstr>
      <vt:lpstr>Calibri</vt:lpstr>
      <vt:lpstr>Open Sans Semibold</vt:lpstr>
      <vt:lpstr>CVA for BOS</vt:lpstr>
      <vt:lpstr>Coastal Valley Academy</vt:lpstr>
      <vt:lpstr>Mobile Probation Services Center (MPSC)</vt:lpstr>
      <vt:lpstr>MPSC Details</vt:lpstr>
      <vt:lpstr>Goals of the MPSC</vt:lpstr>
      <vt:lpstr>Other Program Goals</vt:lpstr>
      <vt:lpstr>Targeted Outcomes</vt:lpstr>
      <vt:lpstr>Who We Serve</vt:lpstr>
      <vt:lpstr>Current Partner Organizations </vt:lpstr>
      <vt:lpstr>In Progress Partners</vt:lpstr>
      <vt:lpstr> MPSC Staffing</vt:lpstr>
      <vt:lpstr>Soft Launch</vt:lpstr>
      <vt:lpstr>Current Schedule</vt:lpstr>
      <vt:lpstr>Questions </vt:lpstr>
    </vt:vector>
  </TitlesOfParts>
  <Company>Probation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Milder</dc:creator>
  <cp:lastModifiedBy>Kyle Nancolas</cp:lastModifiedBy>
  <cp:revision>562</cp:revision>
  <dcterms:created xsi:type="dcterms:W3CDTF">2017-05-24T21:55:14Z</dcterms:created>
  <dcterms:modified xsi:type="dcterms:W3CDTF">2025-05-16T19:35:07Z</dcterms:modified>
</cp:coreProperties>
</file>