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</p:sldMasterIdLst>
  <p:notesMasterIdLst>
    <p:notesMasterId r:id="rId19"/>
  </p:notesMasterIdLst>
  <p:sldIdLst>
    <p:sldId id="256" r:id="rId5"/>
    <p:sldId id="312" r:id="rId6"/>
    <p:sldId id="257" r:id="rId7"/>
    <p:sldId id="321" r:id="rId8"/>
    <p:sldId id="324" r:id="rId9"/>
    <p:sldId id="326" r:id="rId10"/>
    <p:sldId id="320" r:id="rId11"/>
    <p:sldId id="319" r:id="rId12"/>
    <p:sldId id="323" r:id="rId13"/>
    <p:sldId id="318" r:id="rId14"/>
    <p:sldId id="322" r:id="rId15"/>
    <p:sldId id="325" r:id="rId16"/>
    <p:sldId id="314" r:id="rId17"/>
    <p:sldId id="258" r:id="rId18"/>
  </p:sldIdLst>
  <p:sldSz cx="17340263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BE8E0B-E46D-4E15-3E34-DC2584BFBF5C}" name="Jessica Jones" initials="JJ" userId="S::jessica.jones@icalliances.org::a72c2123-6cec-4325-ac6b-557a7dde8e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2EA68-EDA1-412A-856C-CE7A94D8202D}" v="17" dt="2023-12-06T14:09:03.638"/>
    <p1510:client id="{6F20099A-C763-4261-9814-9D2785B7FA78}" v="84" dt="2023-12-06T17:32:24.718"/>
    <p1510:client id="{946AB1DE-BAAC-4D2A-8A40-1C8C105FADBE}" v="6" dt="2023-12-06T18:46:02.677"/>
    <p1510:client id="{E90EB20D-6529-4507-AE57-7A4418AD68B0}" v="123" dt="2023-12-06T04:52:01.009"/>
    <p1510:client id="{E99CE7B5-A949-4972-AD05-D6766161F465}" v="21" dt="2023-12-06T17:05:21.697"/>
    <p1510:client id="{F24AD89D-0826-4092-0944-050F6BBA33AD}" v="908" dt="2023-12-05T01:20:22.600"/>
    <p1510:client id="{FAADB0C0-9CDD-46C0-A0C8-E008E435EF24}" v="1" dt="2023-12-06T16:56:51.1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ourne" userId="S::kbourne@co.slo.ca.us::028f739b-67b5-4ac5-a026-c97c0377f2b3" providerId="AD" clId="Web-{6F20099A-C763-4261-9814-9D2785B7FA78}"/>
    <pc:docChg chg="addSld modSld sldOrd">
      <pc:chgData name="Kate Bourne" userId="S::kbourne@co.slo.ca.us::028f739b-67b5-4ac5-a026-c97c0377f2b3" providerId="AD" clId="Web-{6F20099A-C763-4261-9814-9D2785B7FA78}" dt="2023-12-06T17:32:24.718" v="66" actId="1076"/>
      <pc:docMkLst>
        <pc:docMk/>
      </pc:docMkLst>
      <pc:sldChg chg="addSp modSp">
        <pc:chgData name="Kate Bourne" userId="S::kbourne@co.slo.ca.us::028f739b-67b5-4ac5-a026-c97c0377f2b3" providerId="AD" clId="Web-{6F20099A-C763-4261-9814-9D2785B7FA78}" dt="2023-12-06T17:09:52.857" v="8" actId="14100"/>
        <pc:sldMkLst>
          <pc:docMk/>
          <pc:sldMk cId="2674869825" sldId="318"/>
        </pc:sldMkLst>
        <pc:graphicFrameChg chg="modGraphic">
          <ac:chgData name="Kate Bourne" userId="S::kbourne@co.slo.ca.us::028f739b-67b5-4ac5-a026-c97c0377f2b3" providerId="AD" clId="Web-{6F20099A-C763-4261-9814-9D2785B7FA78}" dt="2023-12-06T17:09:24.310" v="0"/>
          <ac:graphicFrameMkLst>
            <pc:docMk/>
            <pc:sldMk cId="2674869825" sldId="318"/>
            <ac:graphicFrameMk id="7" creationId="{4B0C7010-A4E6-BDAE-C9CD-4B2ACAE9674B}"/>
          </ac:graphicFrameMkLst>
        </pc:graphicFrameChg>
        <pc:picChg chg="add mod">
          <ac:chgData name="Kate Bourne" userId="S::kbourne@co.slo.ca.us::028f739b-67b5-4ac5-a026-c97c0377f2b3" providerId="AD" clId="Web-{6F20099A-C763-4261-9814-9D2785B7FA78}" dt="2023-12-06T17:09:50.404" v="7" actId="14100"/>
          <ac:picMkLst>
            <pc:docMk/>
            <pc:sldMk cId="2674869825" sldId="318"/>
            <ac:picMk id="2" creationId="{45557788-E5B7-3B80-224C-2ACB5A59DDBA}"/>
          </ac:picMkLst>
        </pc:picChg>
        <pc:picChg chg="add mod">
          <ac:chgData name="Kate Bourne" userId="S::kbourne@co.slo.ca.us::028f739b-67b5-4ac5-a026-c97c0377f2b3" providerId="AD" clId="Web-{6F20099A-C763-4261-9814-9D2785B7FA78}" dt="2023-12-06T17:09:52.857" v="8" actId="14100"/>
          <ac:picMkLst>
            <pc:docMk/>
            <pc:sldMk cId="2674869825" sldId="318"/>
            <ac:picMk id="3" creationId="{119DC4EB-3CA8-5C06-607F-85E396834497}"/>
          </ac:picMkLst>
        </pc:picChg>
      </pc:sldChg>
      <pc:sldChg chg="addSp modSp ord">
        <pc:chgData name="Kate Bourne" userId="S::kbourne@co.slo.ca.us::028f739b-67b5-4ac5-a026-c97c0377f2b3" providerId="AD" clId="Web-{6F20099A-C763-4261-9814-9D2785B7FA78}" dt="2023-12-06T17:22:25.570" v="35" actId="1076"/>
        <pc:sldMkLst>
          <pc:docMk/>
          <pc:sldMk cId="158097531" sldId="320"/>
        </pc:sldMkLst>
        <pc:picChg chg="add mod">
          <ac:chgData name="Kate Bourne" userId="S::kbourne@co.slo.ca.us::028f739b-67b5-4ac5-a026-c97c0377f2b3" providerId="AD" clId="Web-{6F20099A-C763-4261-9814-9D2785B7FA78}" dt="2023-12-06T17:22:25.570" v="35" actId="1076"/>
          <ac:picMkLst>
            <pc:docMk/>
            <pc:sldMk cId="158097531" sldId="320"/>
            <ac:picMk id="2" creationId="{D328A37A-42DE-9ABE-35C1-13C3639CBA60}"/>
          </ac:picMkLst>
        </pc:picChg>
      </pc:sldChg>
      <pc:sldChg chg="addSp modSp">
        <pc:chgData name="Kate Bourne" userId="S::kbourne@co.slo.ca.us::028f739b-67b5-4ac5-a026-c97c0377f2b3" providerId="AD" clId="Web-{6F20099A-C763-4261-9814-9D2785B7FA78}" dt="2023-12-06T17:25:18.010" v="43" actId="1076"/>
        <pc:sldMkLst>
          <pc:docMk/>
          <pc:sldMk cId="839660687" sldId="321"/>
        </pc:sldMkLst>
        <pc:picChg chg="add mod">
          <ac:chgData name="Kate Bourne" userId="S::kbourne@co.slo.ca.us::028f739b-67b5-4ac5-a026-c97c0377f2b3" providerId="AD" clId="Web-{6F20099A-C763-4261-9814-9D2785B7FA78}" dt="2023-12-06T17:25:18.010" v="43" actId="1076"/>
          <ac:picMkLst>
            <pc:docMk/>
            <pc:sldMk cId="839660687" sldId="321"/>
            <ac:picMk id="2" creationId="{38173BAA-D6AF-5DA6-814B-7042E3166CA6}"/>
          </ac:picMkLst>
        </pc:picChg>
      </pc:sldChg>
      <pc:sldChg chg="addSp modSp ord">
        <pc:chgData name="Kate Bourne" userId="S::kbourne@co.slo.ca.us::028f739b-67b5-4ac5-a026-c97c0377f2b3" providerId="AD" clId="Web-{6F20099A-C763-4261-9814-9D2785B7FA78}" dt="2023-12-06T17:21:25.069" v="30" actId="1076"/>
        <pc:sldMkLst>
          <pc:docMk/>
          <pc:sldMk cId="2411805809" sldId="322"/>
        </pc:sldMkLst>
        <pc:graphicFrameChg chg="modGraphic">
          <ac:chgData name="Kate Bourne" userId="S::kbourne@co.slo.ca.us::028f739b-67b5-4ac5-a026-c97c0377f2b3" providerId="AD" clId="Web-{6F20099A-C763-4261-9814-9D2785B7FA78}" dt="2023-12-06T17:20:39.303" v="18"/>
          <ac:graphicFrameMkLst>
            <pc:docMk/>
            <pc:sldMk cId="2411805809" sldId="322"/>
            <ac:graphicFrameMk id="7" creationId="{4B0C7010-A4E6-BDAE-C9CD-4B2ACAE9674B}"/>
          </ac:graphicFrameMkLst>
        </pc:graphicFrameChg>
        <pc:picChg chg="add mod">
          <ac:chgData name="Kate Bourne" userId="S::kbourne@co.slo.ca.us::028f739b-67b5-4ac5-a026-c97c0377f2b3" providerId="AD" clId="Web-{6F20099A-C763-4261-9814-9D2785B7FA78}" dt="2023-12-06T17:21:25.069" v="30" actId="1076"/>
          <ac:picMkLst>
            <pc:docMk/>
            <pc:sldMk cId="2411805809" sldId="322"/>
            <ac:picMk id="2" creationId="{509435AF-37DF-DDD6-1D2B-91A51918661A}"/>
          </ac:picMkLst>
        </pc:picChg>
        <pc:picChg chg="add mod">
          <ac:chgData name="Kate Bourne" userId="S::kbourne@co.slo.ca.us::028f739b-67b5-4ac5-a026-c97c0377f2b3" providerId="AD" clId="Web-{6F20099A-C763-4261-9814-9D2785B7FA78}" dt="2023-12-06T17:21:21.788" v="29" actId="14100"/>
          <ac:picMkLst>
            <pc:docMk/>
            <pc:sldMk cId="2411805809" sldId="322"/>
            <ac:picMk id="3" creationId="{268DFDC3-32E9-790C-851D-112023F5FB31}"/>
          </ac:picMkLst>
        </pc:picChg>
      </pc:sldChg>
      <pc:sldChg chg="addSp delSp modSp mod modShow">
        <pc:chgData name="Kate Bourne" userId="S::kbourne@co.slo.ca.us::028f739b-67b5-4ac5-a026-c97c0377f2b3" providerId="AD" clId="Web-{6F20099A-C763-4261-9814-9D2785B7FA78}" dt="2023-12-06T17:23:02.055" v="36"/>
        <pc:sldMkLst>
          <pc:docMk/>
          <pc:sldMk cId="544576136" sldId="323"/>
        </pc:sldMkLst>
        <pc:picChg chg="add del mod">
          <ac:chgData name="Kate Bourne" userId="S::kbourne@co.slo.ca.us::028f739b-67b5-4ac5-a026-c97c0377f2b3" providerId="AD" clId="Web-{6F20099A-C763-4261-9814-9D2785B7FA78}" dt="2023-12-06T17:22:10.882" v="31"/>
          <ac:picMkLst>
            <pc:docMk/>
            <pc:sldMk cId="544576136" sldId="323"/>
            <ac:picMk id="2" creationId="{0A10D9F1-E635-824B-EBB9-6DDE6ACFF37C}"/>
          </ac:picMkLst>
        </pc:picChg>
      </pc:sldChg>
      <pc:sldChg chg="addSp modSp new">
        <pc:chgData name="Kate Bourne" userId="S::kbourne@co.slo.ca.us::028f739b-67b5-4ac5-a026-c97c0377f2b3" providerId="AD" clId="Web-{6F20099A-C763-4261-9814-9D2785B7FA78}" dt="2023-12-06T17:32:24.718" v="66" actId="1076"/>
        <pc:sldMkLst>
          <pc:docMk/>
          <pc:sldMk cId="2896455423" sldId="326"/>
        </pc:sldMkLst>
        <pc:spChg chg="mod">
          <ac:chgData name="Kate Bourne" userId="S::kbourne@co.slo.ca.us::028f739b-67b5-4ac5-a026-c97c0377f2b3" providerId="AD" clId="Web-{6F20099A-C763-4261-9814-9D2785B7FA78}" dt="2023-12-06T17:31:17.405" v="46" actId="20577"/>
          <ac:spMkLst>
            <pc:docMk/>
            <pc:sldMk cId="2896455423" sldId="326"/>
            <ac:spMk id="2" creationId="{8B6D22C6-C89B-3FEB-D644-2B42D665ABEF}"/>
          </ac:spMkLst>
        </pc:spChg>
        <pc:graphicFrameChg chg="add mod modGraphic">
          <ac:chgData name="Kate Bourne" userId="S::kbourne@co.slo.ca.us::028f739b-67b5-4ac5-a026-c97c0377f2b3" providerId="AD" clId="Web-{6F20099A-C763-4261-9814-9D2785B7FA78}" dt="2023-12-06T17:32:00.499" v="62"/>
          <ac:graphicFrameMkLst>
            <pc:docMk/>
            <pc:sldMk cId="2896455423" sldId="326"/>
            <ac:graphicFrameMk id="5" creationId="{0F184710-079B-F359-AA04-BE6B7A201F81}"/>
          </ac:graphicFrameMkLst>
        </pc:graphicFrameChg>
        <pc:picChg chg="add mod">
          <ac:chgData name="Kate Bourne" userId="S::kbourne@co.slo.ca.us::028f739b-67b5-4ac5-a026-c97c0377f2b3" providerId="AD" clId="Web-{6F20099A-C763-4261-9814-9D2785B7FA78}" dt="2023-12-06T17:32:24.718" v="66" actId="1076"/>
          <ac:picMkLst>
            <pc:docMk/>
            <pc:sldMk cId="2896455423" sldId="326"/>
            <ac:picMk id="6" creationId="{94213E15-3D9F-09E0-2F32-E7797F97FE32}"/>
          </ac:picMkLst>
        </pc:picChg>
      </pc:sldChg>
    </pc:docChg>
  </pc:docChgLst>
  <pc:docChgLst>
    <pc:chgData name="Kate Bourne" userId="S::kbourne@co.slo.ca.us::028f739b-67b5-4ac5-a026-c97c0377f2b3" providerId="AD" clId="Web-{0C12EA68-EDA1-412A-856C-CE7A94D8202D}"/>
    <pc:docChg chg="modSld">
      <pc:chgData name="Kate Bourne" userId="S::kbourne@co.slo.ca.us::028f739b-67b5-4ac5-a026-c97c0377f2b3" providerId="AD" clId="Web-{0C12EA68-EDA1-412A-856C-CE7A94D8202D}" dt="2023-12-06T14:09:03.638" v="19" actId="20577"/>
      <pc:docMkLst>
        <pc:docMk/>
      </pc:docMkLst>
      <pc:sldChg chg="modSp">
        <pc:chgData name="Kate Bourne" userId="S::kbourne@co.slo.ca.us::028f739b-67b5-4ac5-a026-c97c0377f2b3" providerId="AD" clId="Web-{0C12EA68-EDA1-412A-856C-CE7A94D8202D}" dt="2023-12-06T14:09:03.638" v="19" actId="20577"/>
        <pc:sldMkLst>
          <pc:docMk/>
          <pc:sldMk cId="2425823900" sldId="312"/>
        </pc:sldMkLst>
        <pc:spChg chg="mod">
          <ac:chgData name="Kate Bourne" userId="S::kbourne@co.slo.ca.us::028f739b-67b5-4ac5-a026-c97c0377f2b3" providerId="AD" clId="Web-{0C12EA68-EDA1-412A-856C-CE7A94D8202D}" dt="2023-12-06T14:09:03.638" v="19" actId="20577"/>
          <ac:spMkLst>
            <pc:docMk/>
            <pc:sldMk cId="2425823900" sldId="312"/>
            <ac:spMk id="5" creationId="{A2B37AED-762C-3A1C-C809-39C943488BFF}"/>
          </ac:spMkLst>
        </pc:spChg>
      </pc:sldChg>
    </pc:docChg>
  </pc:docChgLst>
  <pc:docChgLst>
    <pc:chgData name="Kate Bourne" userId="S::kbourne@co.slo.ca.us::028f739b-67b5-4ac5-a026-c97c0377f2b3" providerId="AD" clId="Web-{E90EB20D-6529-4507-AE57-7A4418AD68B0}"/>
    <pc:docChg chg="modSld">
      <pc:chgData name="Kate Bourne" userId="S::kbourne@co.slo.ca.us::028f739b-67b5-4ac5-a026-c97c0377f2b3" providerId="AD" clId="Web-{E90EB20D-6529-4507-AE57-7A4418AD68B0}" dt="2023-12-06T04:52:01.009" v="122" actId="20577"/>
      <pc:docMkLst>
        <pc:docMk/>
      </pc:docMkLst>
      <pc:sldChg chg="modSp">
        <pc:chgData name="Kate Bourne" userId="S::kbourne@co.slo.ca.us::028f739b-67b5-4ac5-a026-c97c0377f2b3" providerId="AD" clId="Web-{E90EB20D-6529-4507-AE57-7A4418AD68B0}" dt="2023-12-06T04:52:01.009" v="122" actId="20577"/>
        <pc:sldMkLst>
          <pc:docMk/>
          <pc:sldMk cId="2425823900" sldId="312"/>
        </pc:sldMkLst>
        <pc:spChg chg="mod">
          <ac:chgData name="Kate Bourne" userId="S::kbourne@co.slo.ca.us::028f739b-67b5-4ac5-a026-c97c0377f2b3" providerId="AD" clId="Web-{E90EB20D-6529-4507-AE57-7A4418AD68B0}" dt="2023-12-06T04:51:46.884" v="120" actId="20577"/>
          <ac:spMkLst>
            <pc:docMk/>
            <pc:sldMk cId="2425823900" sldId="312"/>
            <ac:spMk id="5" creationId="{A2B37AED-762C-3A1C-C809-39C943488BFF}"/>
          </ac:spMkLst>
        </pc:spChg>
        <pc:spChg chg="mod">
          <ac:chgData name="Kate Bourne" userId="S::kbourne@co.slo.ca.us::028f739b-67b5-4ac5-a026-c97c0377f2b3" providerId="AD" clId="Web-{E90EB20D-6529-4507-AE57-7A4418AD68B0}" dt="2023-12-06T04:52:01.009" v="122" actId="20577"/>
          <ac:spMkLst>
            <pc:docMk/>
            <pc:sldMk cId="2425823900" sldId="312"/>
            <ac:spMk id="8" creationId="{D3AD720F-4AA4-7E0B-32B6-ADA82BD3F8E2}"/>
          </ac:spMkLst>
        </pc:spChg>
      </pc:sldChg>
    </pc:docChg>
  </pc:docChgLst>
  <pc:docChgLst>
    <pc:chgData name="Abby Burgess" userId="S::abby.burgess_icalliances.org#ext#@o365gcoslo.onmicrosoft.com::1f9c8cad-49f3-494a-9fd7-ea1abc506f34" providerId="AD" clId="Web-{FAADB0C0-9CDD-46C0-A0C8-E008E435EF24}"/>
    <pc:docChg chg="modSld">
      <pc:chgData name="Abby Burgess" userId="S::abby.burgess_icalliances.org#ext#@o365gcoslo.onmicrosoft.com::1f9c8cad-49f3-494a-9fd7-ea1abc506f34" providerId="AD" clId="Web-{FAADB0C0-9CDD-46C0-A0C8-E008E435EF24}" dt="2023-12-06T16:56:51.142" v="0"/>
      <pc:docMkLst>
        <pc:docMk/>
      </pc:docMkLst>
      <pc:sldChg chg="mod modShow">
        <pc:chgData name="Abby Burgess" userId="S::abby.burgess_icalliances.org#ext#@o365gcoslo.onmicrosoft.com::1f9c8cad-49f3-494a-9fd7-ea1abc506f34" providerId="AD" clId="Web-{FAADB0C0-9CDD-46C0-A0C8-E008E435EF24}" dt="2023-12-06T16:56:51.142" v="0"/>
        <pc:sldMkLst>
          <pc:docMk/>
          <pc:sldMk cId="4248241566" sldId="325"/>
        </pc:sldMkLst>
      </pc:sldChg>
    </pc:docChg>
  </pc:docChgLst>
  <pc:docChgLst>
    <pc:chgData name="Abby Burgess" userId="268966ac-2d55-450a-8cbf-4010ebf23a82" providerId="ADAL" clId="{4986E021-7001-49EC-B233-1D801C9BBD1A}"/>
    <pc:docChg chg="undo custSel addSld delSld modSld">
      <pc:chgData name="Abby Burgess" userId="268966ac-2d55-450a-8cbf-4010ebf23a82" providerId="ADAL" clId="{4986E021-7001-49EC-B233-1D801C9BBD1A}" dt="2023-11-30T22:36:40.697" v="2337" actId="20577"/>
      <pc:docMkLst>
        <pc:docMk/>
      </pc:docMkLst>
      <pc:sldChg chg="modSp mod">
        <pc:chgData name="Abby Burgess" userId="268966ac-2d55-450a-8cbf-4010ebf23a82" providerId="ADAL" clId="{4986E021-7001-49EC-B233-1D801C9BBD1A}" dt="2023-11-30T22:36:40.697" v="2337" actId="20577"/>
        <pc:sldMkLst>
          <pc:docMk/>
          <pc:sldMk cId="0" sldId="256"/>
        </pc:sldMkLst>
        <pc:spChg chg="mod">
          <ac:chgData name="Abby Burgess" userId="268966ac-2d55-450a-8cbf-4010ebf23a82" providerId="ADAL" clId="{4986E021-7001-49EC-B233-1D801C9BBD1A}" dt="2023-11-30T22:36:35.813" v="2328" actId="20577"/>
          <ac:spMkLst>
            <pc:docMk/>
            <pc:sldMk cId="0" sldId="256"/>
            <ac:spMk id="119" creationId="{00000000-0000-0000-0000-000000000000}"/>
          </ac:spMkLst>
        </pc:spChg>
        <pc:spChg chg="mod">
          <ac:chgData name="Abby Burgess" userId="268966ac-2d55-450a-8cbf-4010ebf23a82" providerId="ADAL" clId="{4986E021-7001-49EC-B233-1D801C9BBD1A}" dt="2023-11-30T22:36:40.697" v="2337" actId="20577"/>
          <ac:spMkLst>
            <pc:docMk/>
            <pc:sldMk cId="0" sldId="256"/>
            <ac:spMk id="120" creationId="{00000000-0000-0000-0000-000000000000}"/>
          </ac:spMkLst>
        </pc:spChg>
      </pc:sldChg>
      <pc:sldChg chg="modSp mod">
        <pc:chgData name="Abby Burgess" userId="268966ac-2d55-450a-8cbf-4010ebf23a82" providerId="ADAL" clId="{4986E021-7001-49EC-B233-1D801C9BBD1A}" dt="2023-11-30T22:27:10.770" v="443" actId="20577"/>
        <pc:sldMkLst>
          <pc:docMk/>
          <pc:sldMk cId="3942610266" sldId="257"/>
        </pc:sldMkLst>
        <pc:spChg chg="mod">
          <ac:chgData name="Abby Burgess" userId="268966ac-2d55-450a-8cbf-4010ebf23a82" providerId="ADAL" clId="{4986E021-7001-49EC-B233-1D801C9BBD1A}" dt="2023-11-30T22:27:10.770" v="443" actId="20577"/>
          <ac:spMkLst>
            <pc:docMk/>
            <pc:sldMk cId="3942610266" sldId="257"/>
            <ac:spMk id="5" creationId="{7D039176-B6B7-44DB-B98D-AED4355E2400}"/>
          </ac:spMkLst>
        </pc:spChg>
      </pc:sldChg>
      <pc:sldChg chg="del">
        <pc:chgData name="Abby Burgess" userId="268966ac-2d55-450a-8cbf-4010ebf23a82" providerId="ADAL" clId="{4986E021-7001-49EC-B233-1D801C9BBD1A}" dt="2023-11-30T22:27:15.849" v="444" actId="2696"/>
        <pc:sldMkLst>
          <pc:docMk/>
          <pc:sldMk cId="1493787975" sldId="260"/>
        </pc:sldMkLst>
      </pc:sldChg>
      <pc:sldChg chg="del">
        <pc:chgData name="Abby Burgess" userId="268966ac-2d55-450a-8cbf-4010ebf23a82" providerId="ADAL" clId="{4986E021-7001-49EC-B233-1D801C9BBD1A}" dt="2023-11-30T22:27:18.588" v="445" actId="47"/>
        <pc:sldMkLst>
          <pc:docMk/>
          <pc:sldMk cId="2823701796" sldId="310"/>
        </pc:sldMkLst>
      </pc:sldChg>
      <pc:sldChg chg="del">
        <pc:chgData name="Abby Burgess" userId="268966ac-2d55-450a-8cbf-4010ebf23a82" providerId="ADAL" clId="{4986E021-7001-49EC-B233-1D801C9BBD1A}" dt="2023-11-30T22:27:27.760" v="451" actId="47"/>
        <pc:sldMkLst>
          <pc:docMk/>
          <pc:sldMk cId="2508490593" sldId="311"/>
        </pc:sldMkLst>
      </pc:sldChg>
      <pc:sldChg chg="modSp mod">
        <pc:chgData name="Abby Burgess" userId="268966ac-2d55-450a-8cbf-4010ebf23a82" providerId="ADAL" clId="{4986E021-7001-49EC-B233-1D801C9BBD1A}" dt="2023-11-30T22:27:44.616" v="467" actId="20577"/>
        <pc:sldMkLst>
          <pc:docMk/>
          <pc:sldMk cId="1348688301" sldId="314"/>
        </pc:sldMkLst>
        <pc:spChg chg="mod">
          <ac:chgData name="Abby Burgess" userId="268966ac-2d55-450a-8cbf-4010ebf23a82" providerId="ADAL" clId="{4986E021-7001-49EC-B233-1D801C9BBD1A}" dt="2023-11-30T22:27:44.616" v="467" actId="20577"/>
          <ac:spMkLst>
            <pc:docMk/>
            <pc:sldMk cId="1348688301" sldId="314"/>
            <ac:spMk id="6" creationId="{D0B1DDCC-88DC-4795-1E07-E80D13B05A25}"/>
          </ac:spMkLst>
        </pc:spChg>
      </pc:sldChg>
      <pc:sldChg chg="del">
        <pc:chgData name="Abby Burgess" userId="268966ac-2d55-450a-8cbf-4010ebf23a82" providerId="ADAL" clId="{4986E021-7001-49EC-B233-1D801C9BBD1A}" dt="2023-11-30T22:27:19.058" v="446" actId="47"/>
        <pc:sldMkLst>
          <pc:docMk/>
          <pc:sldMk cId="3694252798" sldId="315"/>
        </pc:sldMkLst>
      </pc:sldChg>
      <pc:sldChg chg="del">
        <pc:chgData name="Abby Burgess" userId="268966ac-2d55-450a-8cbf-4010ebf23a82" providerId="ADAL" clId="{4986E021-7001-49EC-B233-1D801C9BBD1A}" dt="2023-11-30T22:27:19.247" v="447" actId="47"/>
        <pc:sldMkLst>
          <pc:docMk/>
          <pc:sldMk cId="3466479903" sldId="316"/>
        </pc:sldMkLst>
      </pc:sldChg>
      <pc:sldChg chg="del">
        <pc:chgData name="Abby Burgess" userId="268966ac-2d55-450a-8cbf-4010ebf23a82" providerId="ADAL" clId="{4986E021-7001-49EC-B233-1D801C9BBD1A}" dt="2023-11-30T22:27:22.002" v="448" actId="47"/>
        <pc:sldMkLst>
          <pc:docMk/>
          <pc:sldMk cId="2740931365" sldId="317"/>
        </pc:sldMkLst>
      </pc:sldChg>
      <pc:sldChg chg="modSp add del mod">
        <pc:chgData name="Abby Burgess" userId="268966ac-2d55-450a-8cbf-4010ebf23a82" providerId="ADAL" clId="{4986E021-7001-49EC-B233-1D801C9BBD1A}" dt="2023-11-30T22:30:31.239" v="1191" actId="20577"/>
        <pc:sldMkLst>
          <pc:docMk/>
          <pc:sldMk cId="2674869825" sldId="318"/>
        </pc:sldMkLst>
        <pc:spChg chg="mod">
          <ac:chgData name="Abby Burgess" userId="268966ac-2d55-450a-8cbf-4010ebf23a82" providerId="ADAL" clId="{4986E021-7001-49EC-B233-1D801C9BBD1A}" dt="2023-11-30T22:28:05.344" v="545" actId="20577"/>
          <ac:spMkLst>
            <pc:docMk/>
            <pc:sldMk cId="2674869825" sldId="318"/>
            <ac:spMk id="6" creationId="{D0B1DDCC-88DC-4795-1E07-E80D13B05A25}"/>
          </ac:spMkLst>
        </pc:spChg>
        <pc:graphicFrameChg chg="modGraphic">
          <ac:chgData name="Abby Burgess" userId="268966ac-2d55-450a-8cbf-4010ebf23a82" providerId="ADAL" clId="{4986E021-7001-49EC-B233-1D801C9BBD1A}" dt="2023-11-30T22:30:31.239" v="1191" actId="20577"/>
          <ac:graphicFrameMkLst>
            <pc:docMk/>
            <pc:sldMk cId="2674869825" sldId="318"/>
            <ac:graphicFrameMk id="7" creationId="{4B0C7010-A4E6-BDAE-C9CD-4B2ACAE9674B}"/>
          </ac:graphicFrameMkLst>
        </pc:graphicFrameChg>
      </pc:sldChg>
      <pc:sldChg chg="del">
        <pc:chgData name="Abby Burgess" userId="268966ac-2d55-450a-8cbf-4010ebf23a82" providerId="ADAL" clId="{4986E021-7001-49EC-B233-1D801C9BBD1A}" dt="2023-11-30T22:27:31.742" v="454" actId="47"/>
        <pc:sldMkLst>
          <pc:docMk/>
          <pc:sldMk cId="283669842" sldId="319"/>
        </pc:sldMkLst>
      </pc:sldChg>
      <pc:sldChg chg="modSp add mod">
        <pc:chgData name="Abby Burgess" userId="268966ac-2d55-450a-8cbf-4010ebf23a82" providerId="ADAL" clId="{4986E021-7001-49EC-B233-1D801C9BBD1A}" dt="2023-11-30T22:30:58.520" v="1235" actId="20577"/>
        <pc:sldMkLst>
          <pc:docMk/>
          <pc:sldMk cId="3419233142" sldId="319"/>
        </pc:sldMkLst>
        <pc:graphicFrameChg chg="modGraphic">
          <ac:chgData name="Abby Burgess" userId="268966ac-2d55-450a-8cbf-4010ebf23a82" providerId="ADAL" clId="{4986E021-7001-49EC-B233-1D801C9BBD1A}" dt="2023-11-30T22:30:58.520" v="1235" actId="20577"/>
          <ac:graphicFrameMkLst>
            <pc:docMk/>
            <pc:sldMk cId="3419233142" sldId="319"/>
            <ac:graphicFrameMk id="7" creationId="{4B0C7010-A4E6-BDAE-C9CD-4B2ACAE9674B}"/>
          </ac:graphicFrameMkLst>
        </pc:graphicFrameChg>
      </pc:sldChg>
      <pc:sldChg chg="modSp add mod">
        <pc:chgData name="Abby Burgess" userId="268966ac-2d55-450a-8cbf-4010ebf23a82" providerId="ADAL" clId="{4986E021-7001-49EC-B233-1D801C9BBD1A}" dt="2023-11-30T22:32:13.537" v="1495" actId="5793"/>
        <pc:sldMkLst>
          <pc:docMk/>
          <pc:sldMk cId="158097531" sldId="320"/>
        </pc:sldMkLst>
        <pc:graphicFrameChg chg="modGraphic">
          <ac:chgData name="Abby Burgess" userId="268966ac-2d55-450a-8cbf-4010ebf23a82" providerId="ADAL" clId="{4986E021-7001-49EC-B233-1D801C9BBD1A}" dt="2023-11-30T22:32:13.537" v="1495" actId="5793"/>
          <ac:graphicFrameMkLst>
            <pc:docMk/>
            <pc:sldMk cId="158097531" sldId="320"/>
            <ac:graphicFrameMk id="7" creationId="{4B0C7010-A4E6-BDAE-C9CD-4B2ACAE9674B}"/>
          </ac:graphicFrameMkLst>
        </pc:graphicFrameChg>
      </pc:sldChg>
      <pc:sldChg chg="modSp add mod">
        <pc:chgData name="Abby Burgess" userId="268966ac-2d55-450a-8cbf-4010ebf23a82" providerId="ADAL" clId="{4986E021-7001-49EC-B233-1D801C9BBD1A}" dt="2023-11-30T22:36:20.275" v="2306" actId="20577"/>
        <pc:sldMkLst>
          <pc:docMk/>
          <pc:sldMk cId="839660687" sldId="321"/>
        </pc:sldMkLst>
        <pc:graphicFrameChg chg="modGraphic">
          <ac:chgData name="Abby Burgess" userId="268966ac-2d55-450a-8cbf-4010ebf23a82" providerId="ADAL" clId="{4986E021-7001-49EC-B233-1D801C9BBD1A}" dt="2023-11-30T22:36:20.275" v="2306" actId="20577"/>
          <ac:graphicFrameMkLst>
            <pc:docMk/>
            <pc:sldMk cId="839660687" sldId="321"/>
            <ac:graphicFrameMk id="7" creationId="{4B0C7010-A4E6-BDAE-C9CD-4B2ACAE9674B}"/>
          </ac:graphicFrameMkLst>
        </pc:graphicFrameChg>
      </pc:sldChg>
      <pc:sldChg chg="del">
        <pc:chgData name="Abby Burgess" userId="268966ac-2d55-450a-8cbf-4010ebf23a82" providerId="ADAL" clId="{4986E021-7001-49EC-B233-1D801C9BBD1A}" dt="2023-11-30T22:27:29.384" v="452" actId="47"/>
        <pc:sldMkLst>
          <pc:docMk/>
          <pc:sldMk cId="3090109425" sldId="321"/>
        </pc:sldMkLst>
      </pc:sldChg>
      <pc:sldChg chg="modSp add mod">
        <pc:chgData name="Abby Burgess" userId="268966ac-2d55-450a-8cbf-4010ebf23a82" providerId="ADAL" clId="{4986E021-7001-49EC-B233-1D801C9BBD1A}" dt="2023-11-30T22:35:08.226" v="2172" actId="20577"/>
        <pc:sldMkLst>
          <pc:docMk/>
          <pc:sldMk cId="2411805809" sldId="322"/>
        </pc:sldMkLst>
        <pc:graphicFrameChg chg="modGraphic">
          <ac:chgData name="Abby Burgess" userId="268966ac-2d55-450a-8cbf-4010ebf23a82" providerId="ADAL" clId="{4986E021-7001-49EC-B233-1D801C9BBD1A}" dt="2023-11-30T22:35:08.226" v="2172" actId="20577"/>
          <ac:graphicFrameMkLst>
            <pc:docMk/>
            <pc:sldMk cId="2411805809" sldId="322"/>
            <ac:graphicFrameMk id="7" creationId="{4B0C7010-A4E6-BDAE-C9CD-4B2ACAE9674B}"/>
          </ac:graphicFrameMkLst>
        </pc:graphicFrameChg>
      </pc:sldChg>
      <pc:sldChg chg="del">
        <pc:chgData name="Abby Burgess" userId="268966ac-2d55-450a-8cbf-4010ebf23a82" providerId="ADAL" clId="{4986E021-7001-49EC-B233-1D801C9BBD1A}" dt="2023-11-30T22:27:30.469" v="453" actId="47"/>
        <pc:sldMkLst>
          <pc:docMk/>
          <pc:sldMk cId="4103070485" sldId="322"/>
        </pc:sldMkLst>
      </pc:sldChg>
    </pc:docChg>
  </pc:docChgLst>
  <pc:docChgLst>
    <pc:chgData name="Abby Burgess" userId="S::abby.burgess_icalliances.org#ext#@o365gcoslo.onmicrosoft.com::1f9c8cad-49f3-494a-9fd7-ea1abc506f34" providerId="AD" clId="Web-{B4123270-4DFF-C2D7-2C7A-689A9EE1655A}"/>
    <pc:docChg chg="modSld">
      <pc:chgData name="Abby Burgess" userId="S::abby.burgess_icalliances.org#ext#@o365gcoslo.onmicrosoft.com::1f9c8cad-49f3-494a-9fd7-ea1abc506f34" providerId="AD" clId="Web-{B4123270-4DFF-C2D7-2C7A-689A9EE1655A}" dt="2023-11-30T22:41:05.736" v="99" actId="20577"/>
      <pc:docMkLst>
        <pc:docMk/>
      </pc:docMkLst>
      <pc:sldChg chg="modSp">
        <pc:chgData name="Abby Burgess" userId="S::abby.burgess_icalliances.org#ext#@o365gcoslo.onmicrosoft.com::1f9c8cad-49f3-494a-9fd7-ea1abc506f34" providerId="AD" clId="Web-{B4123270-4DFF-C2D7-2C7A-689A9EE1655A}" dt="2023-11-30T22:41:05.736" v="99" actId="20577"/>
        <pc:sldMkLst>
          <pc:docMk/>
          <pc:sldMk cId="1348688301" sldId="314"/>
        </pc:sldMkLst>
        <pc:graphicFrameChg chg="modGraphic">
          <ac:chgData name="Abby Burgess" userId="S::abby.burgess_icalliances.org#ext#@o365gcoslo.onmicrosoft.com::1f9c8cad-49f3-494a-9fd7-ea1abc506f34" providerId="AD" clId="Web-{B4123270-4DFF-C2D7-2C7A-689A9EE1655A}" dt="2023-11-30T22:41:05.736" v="99" actId="20577"/>
          <ac:graphicFrameMkLst>
            <pc:docMk/>
            <pc:sldMk cId="1348688301" sldId="314"/>
            <ac:graphicFrameMk id="32" creationId="{CC5D39DF-DE06-4327-A60F-B7FBD10FC3E4}"/>
          </ac:graphicFrameMkLst>
        </pc:graphicFrameChg>
      </pc:sldChg>
    </pc:docChg>
  </pc:docChgLst>
  <pc:docChgLst>
    <pc:chgData name="Abby Burgess" userId="S::abby.burgess_icalliances.org#ext#@o365gcoslo.onmicrosoft.com::1f9c8cad-49f3-494a-9fd7-ea1abc506f34" providerId="AD" clId="Web-{F24AD89D-0826-4092-0944-050F6BBA33AD}"/>
    <pc:docChg chg="addSld modSld sldOrd">
      <pc:chgData name="Abby Burgess" userId="S::abby.burgess_icalliances.org#ext#@o365gcoslo.onmicrosoft.com::1f9c8cad-49f3-494a-9fd7-ea1abc506f34" providerId="AD" clId="Web-{F24AD89D-0826-4092-0944-050F6BBA33AD}" dt="2023-12-05T01:20:21.850" v="892"/>
      <pc:docMkLst>
        <pc:docMk/>
      </pc:docMkLst>
      <pc:sldChg chg="modSp">
        <pc:chgData name="Abby Burgess" userId="S::abby.burgess_icalliances.org#ext#@o365gcoslo.onmicrosoft.com::1f9c8cad-49f3-494a-9fd7-ea1abc506f34" providerId="AD" clId="Web-{F24AD89D-0826-4092-0944-050F6BBA33AD}" dt="2023-12-04T21:27:13.047" v="30" actId="20577"/>
        <pc:sldMkLst>
          <pc:docMk/>
          <pc:sldMk cId="3942610266" sldId="257"/>
        </pc:sldMkLst>
        <pc:spChg chg="mod">
          <ac:chgData name="Abby Burgess" userId="S::abby.burgess_icalliances.org#ext#@o365gcoslo.onmicrosoft.com::1f9c8cad-49f3-494a-9fd7-ea1abc506f34" providerId="AD" clId="Web-{F24AD89D-0826-4092-0944-050F6BBA33AD}" dt="2023-12-04T21:27:13.047" v="30" actId="20577"/>
          <ac:spMkLst>
            <pc:docMk/>
            <pc:sldMk cId="3942610266" sldId="257"/>
            <ac:spMk id="5" creationId="{7D039176-B6B7-44DB-B98D-AED4355E2400}"/>
          </ac:spMkLst>
        </pc:spChg>
      </pc:sldChg>
      <pc:sldChg chg="modSp">
        <pc:chgData name="Abby Burgess" userId="S::abby.burgess_icalliances.org#ext#@o365gcoslo.onmicrosoft.com::1f9c8cad-49f3-494a-9fd7-ea1abc506f34" providerId="AD" clId="Web-{F24AD89D-0826-4092-0944-050F6BBA33AD}" dt="2023-12-04T21:26:51.781" v="9" actId="20577"/>
        <pc:sldMkLst>
          <pc:docMk/>
          <pc:sldMk cId="1348688301" sldId="314"/>
        </pc:sldMkLst>
        <pc:graphicFrameChg chg="modGraphic">
          <ac:chgData name="Abby Burgess" userId="S::abby.burgess_icalliances.org#ext#@o365gcoslo.onmicrosoft.com::1f9c8cad-49f3-494a-9fd7-ea1abc506f34" providerId="AD" clId="Web-{F24AD89D-0826-4092-0944-050F6BBA33AD}" dt="2023-12-04T21:26:51.781" v="9" actId="20577"/>
          <ac:graphicFrameMkLst>
            <pc:docMk/>
            <pc:sldMk cId="1348688301" sldId="314"/>
            <ac:graphicFrameMk id="32" creationId="{CC5D39DF-DE06-4327-A60F-B7FBD10FC3E4}"/>
          </ac:graphicFrameMkLst>
        </pc:graphicFrameChg>
      </pc:sldChg>
      <pc:sldChg chg="ord">
        <pc:chgData name="Abby Burgess" userId="S::abby.burgess_icalliances.org#ext#@o365gcoslo.onmicrosoft.com::1f9c8cad-49f3-494a-9fd7-ea1abc506f34" providerId="AD" clId="Web-{F24AD89D-0826-4092-0944-050F6BBA33AD}" dt="2023-12-04T23:15:57.817" v="31"/>
        <pc:sldMkLst>
          <pc:docMk/>
          <pc:sldMk cId="3419233142" sldId="319"/>
        </pc:sldMkLst>
      </pc:sldChg>
      <pc:sldChg chg="ord">
        <pc:chgData name="Abby Burgess" userId="S::abby.burgess_icalliances.org#ext#@o365gcoslo.onmicrosoft.com::1f9c8cad-49f3-494a-9fd7-ea1abc506f34" providerId="AD" clId="Web-{F24AD89D-0826-4092-0944-050F6BBA33AD}" dt="2023-12-04T23:18:33.100" v="214"/>
        <pc:sldMkLst>
          <pc:docMk/>
          <pc:sldMk cId="158097531" sldId="320"/>
        </pc:sldMkLst>
      </pc:sldChg>
      <pc:sldChg chg="ord">
        <pc:chgData name="Abby Burgess" userId="S::abby.burgess_icalliances.org#ext#@o365gcoslo.onmicrosoft.com::1f9c8cad-49f3-494a-9fd7-ea1abc506f34" providerId="AD" clId="Web-{F24AD89D-0826-4092-0944-050F6BBA33AD}" dt="2023-12-04T23:18:29.506" v="213"/>
        <pc:sldMkLst>
          <pc:docMk/>
          <pc:sldMk cId="2411805809" sldId="322"/>
        </pc:sldMkLst>
      </pc:sldChg>
      <pc:sldChg chg="add ord replId">
        <pc:chgData name="Abby Burgess" userId="S::abby.burgess_icalliances.org#ext#@o365gcoslo.onmicrosoft.com::1f9c8cad-49f3-494a-9fd7-ea1abc506f34" providerId="AD" clId="Web-{F24AD89D-0826-4092-0944-050F6BBA33AD}" dt="2023-12-05T01:20:21.850" v="892"/>
        <pc:sldMkLst>
          <pc:docMk/>
          <pc:sldMk cId="544576136" sldId="323"/>
        </pc:sldMkLst>
      </pc:sldChg>
      <pc:sldChg chg="modSp add replId">
        <pc:chgData name="Abby Burgess" userId="S::abby.burgess_icalliances.org#ext#@o365gcoslo.onmicrosoft.com::1f9c8cad-49f3-494a-9fd7-ea1abc506f34" providerId="AD" clId="Web-{F24AD89D-0826-4092-0944-050F6BBA33AD}" dt="2023-12-05T01:06:07.872" v="891"/>
        <pc:sldMkLst>
          <pc:docMk/>
          <pc:sldMk cId="1268720890" sldId="324"/>
        </pc:sldMkLst>
        <pc:graphicFrameChg chg="mod modGraphic">
          <ac:chgData name="Abby Burgess" userId="S::abby.burgess_icalliances.org#ext#@o365gcoslo.onmicrosoft.com::1f9c8cad-49f3-494a-9fd7-ea1abc506f34" providerId="AD" clId="Web-{F24AD89D-0826-4092-0944-050F6BBA33AD}" dt="2023-12-05T01:06:07.872" v="891"/>
          <ac:graphicFrameMkLst>
            <pc:docMk/>
            <pc:sldMk cId="1268720890" sldId="324"/>
            <ac:graphicFrameMk id="7" creationId="{4B0C7010-A4E6-BDAE-C9CD-4B2ACAE9674B}"/>
          </ac:graphicFrameMkLst>
        </pc:graphicFrameChg>
      </pc:sldChg>
      <pc:sldChg chg="modSp add replId">
        <pc:chgData name="Abby Burgess" userId="S::abby.burgess_icalliances.org#ext#@o365gcoslo.onmicrosoft.com::1f9c8cad-49f3-494a-9fd7-ea1abc506f34" providerId="AD" clId="Web-{F24AD89D-0826-4092-0944-050F6BBA33AD}" dt="2023-12-05T01:02:46.604" v="837"/>
        <pc:sldMkLst>
          <pc:docMk/>
          <pc:sldMk cId="4248241566" sldId="325"/>
        </pc:sldMkLst>
        <pc:graphicFrameChg chg="mod modGraphic">
          <ac:chgData name="Abby Burgess" userId="S::abby.burgess_icalliances.org#ext#@o365gcoslo.onmicrosoft.com::1f9c8cad-49f3-494a-9fd7-ea1abc506f34" providerId="AD" clId="Web-{F24AD89D-0826-4092-0944-050F6BBA33AD}" dt="2023-12-05T01:02:46.604" v="837"/>
          <ac:graphicFrameMkLst>
            <pc:docMk/>
            <pc:sldMk cId="4248241566" sldId="325"/>
            <ac:graphicFrameMk id="7" creationId="{4B0C7010-A4E6-BDAE-C9CD-4B2ACAE9674B}"/>
          </ac:graphicFrameMkLst>
        </pc:graphicFrameChg>
      </pc:sldChg>
    </pc:docChg>
  </pc:docChgLst>
  <pc:docChgLst>
    <pc:chgData name="Kate Bourne" userId="S::kbourne@co.slo.ca.us::028f739b-67b5-4ac5-a026-c97c0377f2b3" providerId="AD" clId="Web-{946AB1DE-BAAC-4D2A-8A40-1C8C105FADBE}"/>
    <pc:docChg chg="sldOrd">
      <pc:chgData name="Kate Bourne" userId="S::kbourne@co.slo.ca.us::028f739b-67b5-4ac5-a026-c97c0377f2b3" providerId="AD" clId="Web-{946AB1DE-BAAC-4D2A-8A40-1C8C105FADBE}" dt="2023-12-06T18:46:02.677" v="5"/>
      <pc:docMkLst>
        <pc:docMk/>
      </pc:docMkLst>
      <pc:sldChg chg="ord">
        <pc:chgData name="Kate Bourne" userId="S::kbourne@co.slo.ca.us::028f739b-67b5-4ac5-a026-c97c0377f2b3" providerId="AD" clId="Web-{946AB1DE-BAAC-4D2A-8A40-1C8C105FADBE}" dt="2023-12-06T18:46:02.677" v="5"/>
        <pc:sldMkLst>
          <pc:docMk/>
          <pc:sldMk cId="2674869825" sldId="318"/>
        </pc:sldMkLst>
      </pc:sldChg>
      <pc:sldChg chg="ord">
        <pc:chgData name="Kate Bourne" userId="S::kbourne@co.slo.ca.us::028f739b-67b5-4ac5-a026-c97c0377f2b3" providerId="AD" clId="Web-{946AB1DE-BAAC-4D2A-8A40-1C8C105FADBE}" dt="2023-12-06T18:45:55.552" v="4"/>
        <pc:sldMkLst>
          <pc:docMk/>
          <pc:sldMk cId="158097531" sldId="320"/>
        </pc:sldMkLst>
      </pc:sldChg>
      <pc:sldChg chg="ord">
        <pc:chgData name="Kate Bourne" userId="S::kbourne@co.slo.ca.us::028f739b-67b5-4ac5-a026-c97c0377f2b3" providerId="AD" clId="Web-{946AB1DE-BAAC-4D2A-8A40-1C8C105FADBE}" dt="2023-12-06T18:43:57.333" v="0"/>
        <pc:sldMkLst>
          <pc:docMk/>
          <pc:sldMk cId="839660687" sldId="321"/>
        </pc:sldMkLst>
      </pc:sldChg>
      <pc:sldChg chg="ord">
        <pc:chgData name="Kate Bourne" userId="S::kbourne@co.slo.ca.us::028f739b-67b5-4ac5-a026-c97c0377f2b3" providerId="AD" clId="Web-{946AB1DE-BAAC-4D2A-8A40-1C8C105FADBE}" dt="2023-12-06T18:45:19.224" v="1"/>
        <pc:sldMkLst>
          <pc:docMk/>
          <pc:sldMk cId="1268720890" sldId="324"/>
        </pc:sldMkLst>
      </pc:sldChg>
      <pc:sldChg chg="ord">
        <pc:chgData name="Kate Bourne" userId="S::kbourne@co.slo.ca.us::028f739b-67b5-4ac5-a026-c97c0377f2b3" providerId="AD" clId="Web-{946AB1DE-BAAC-4D2A-8A40-1C8C105FADBE}" dt="2023-12-06T18:45:37.552" v="2"/>
        <pc:sldMkLst>
          <pc:docMk/>
          <pc:sldMk cId="2896455423" sldId="326"/>
        </pc:sldMkLst>
      </pc:sldChg>
    </pc:docChg>
  </pc:docChgLst>
  <pc:docChgLst>
    <pc:chgData name="Kate Bourne" userId="S::kbourne@co.slo.ca.us::028f739b-67b5-4ac5-a026-c97c0377f2b3" providerId="AD" clId="Web-{E99CE7B5-A949-4972-AD05-D6766161F465}"/>
    <pc:docChg chg="modSld">
      <pc:chgData name="Kate Bourne" userId="S::kbourne@co.slo.ca.us::028f739b-67b5-4ac5-a026-c97c0377f2b3" providerId="AD" clId="Web-{E99CE7B5-A949-4972-AD05-D6766161F465}" dt="2023-12-06T17:05:21.697" v="13" actId="14100"/>
      <pc:docMkLst>
        <pc:docMk/>
      </pc:docMkLst>
      <pc:sldChg chg="addSp modSp">
        <pc:chgData name="Kate Bourne" userId="S::kbourne@co.slo.ca.us::028f739b-67b5-4ac5-a026-c97c0377f2b3" providerId="AD" clId="Web-{E99CE7B5-A949-4972-AD05-D6766161F465}" dt="2023-12-06T17:02:30.710" v="5" actId="14100"/>
        <pc:sldMkLst>
          <pc:docMk/>
          <pc:sldMk cId="3419233142" sldId="319"/>
        </pc:sldMkLst>
        <pc:graphicFrameChg chg="modGraphic">
          <ac:chgData name="Kate Bourne" userId="S::kbourne@co.slo.ca.us::028f739b-67b5-4ac5-a026-c97c0377f2b3" providerId="AD" clId="Web-{E99CE7B5-A949-4972-AD05-D6766161F465}" dt="2023-12-06T17:01:07.912" v="0"/>
          <ac:graphicFrameMkLst>
            <pc:docMk/>
            <pc:sldMk cId="3419233142" sldId="319"/>
            <ac:graphicFrameMk id="7" creationId="{4B0C7010-A4E6-BDAE-C9CD-4B2ACAE9674B}"/>
          </ac:graphicFrameMkLst>
        </pc:graphicFrameChg>
        <pc:picChg chg="add mod">
          <ac:chgData name="Kate Bourne" userId="S::kbourne@co.slo.ca.us::028f739b-67b5-4ac5-a026-c97c0377f2b3" providerId="AD" clId="Web-{E99CE7B5-A949-4972-AD05-D6766161F465}" dt="2023-12-06T17:02:30.710" v="5" actId="14100"/>
          <ac:picMkLst>
            <pc:docMk/>
            <pc:sldMk cId="3419233142" sldId="319"/>
            <ac:picMk id="2" creationId="{2BD83423-77A4-F3F8-390A-BA0813E5BC5C}"/>
          </ac:picMkLst>
        </pc:picChg>
      </pc:sldChg>
      <pc:sldChg chg="addSp modSp">
        <pc:chgData name="Kate Bourne" userId="S::kbourne@co.slo.ca.us::028f739b-67b5-4ac5-a026-c97c0377f2b3" providerId="AD" clId="Web-{E99CE7B5-A949-4972-AD05-D6766161F465}" dt="2023-12-06T17:05:21.697" v="13" actId="14100"/>
        <pc:sldMkLst>
          <pc:docMk/>
          <pc:sldMk cId="1268720890" sldId="324"/>
        </pc:sldMkLst>
        <pc:graphicFrameChg chg="modGraphic">
          <ac:chgData name="Kate Bourne" userId="S::kbourne@co.slo.ca.us::028f739b-67b5-4ac5-a026-c97c0377f2b3" providerId="AD" clId="Web-{E99CE7B5-A949-4972-AD05-D6766161F465}" dt="2023-12-06T17:05:04.822" v="7"/>
          <ac:graphicFrameMkLst>
            <pc:docMk/>
            <pc:sldMk cId="1268720890" sldId="324"/>
            <ac:graphicFrameMk id="7" creationId="{4B0C7010-A4E6-BDAE-C9CD-4B2ACAE9674B}"/>
          </ac:graphicFrameMkLst>
        </pc:graphicFrameChg>
        <pc:picChg chg="add mod">
          <ac:chgData name="Kate Bourne" userId="S::kbourne@co.slo.ca.us::028f739b-67b5-4ac5-a026-c97c0377f2b3" providerId="AD" clId="Web-{E99CE7B5-A949-4972-AD05-D6766161F465}" dt="2023-12-06T17:05:21.697" v="13" actId="14100"/>
          <ac:picMkLst>
            <pc:docMk/>
            <pc:sldMk cId="1268720890" sldId="324"/>
            <ac:picMk id="2" creationId="{E5B58587-8D76-63B5-8579-58BBA0E917B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5596C-47B8-4C28-82D2-FCADD906DE7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23DCE99-225E-4016-AB59-A545FF9D11D7}">
      <dgm:prSet phldrT="[Text]"/>
      <dgm:spPr/>
      <dgm:t>
        <a:bodyPr/>
        <a:lstStyle/>
        <a:p>
          <a:pPr rtl="0"/>
          <a:r>
            <a:rPr lang="en-US">
              <a:latin typeface="Open Sans Extrabold"/>
            </a:rPr>
            <a:t>Review DQ files and Data Quality Issues</a:t>
          </a:r>
          <a:endParaRPr lang="en-US"/>
        </a:p>
      </dgm:t>
    </dgm:pt>
    <dgm:pt modelId="{997ECF3D-218B-4111-89B4-8448DB0B31E1}" type="parTrans" cxnId="{E559EAA4-CEC2-4843-9715-91ACF68E5217}">
      <dgm:prSet/>
      <dgm:spPr/>
      <dgm:t>
        <a:bodyPr/>
        <a:lstStyle/>
        <a:p>
          <a:endParaRPr lang="en-US"/>
        </a:p>
      </dgm:t>
    </dgm:pt>
    <dgm:pt modelId="{2D14756E-E1B9-4F0E-B093-83390A76AB5B}" type="sibTrans" cxnId="{E559EAA4-CEC2-4843-9715-91ACF68E5217}">
      <dgm:prSet/>
      <dgm:spPr/>
      <dgm:t>
        <a:bodyPr/>
        <a:lstStyle/>
        <a:p>
          <a:endParaRPr lang="en-US"/>
        </a:p>
      </dgm:t>
    </dgm:pt>
    <dgm:pt modelId="{08CECFF3-ACB5-4DB7-AF04-70F30D6D5284}">
      <dgm:prSet phldrT="[Text]"/>
      <dgm:spPr/>
      <dgm:t>
        <a:bodyPr/>
        <a:lstStyle/>
        <a:p>
          <a:pPr rtl="0"/>
          <a:r>
            <a:rPr lang="en-US">
              <a:latin typeface="Open Sans Extrabold"/>
            </a:rPr>
            <a:t>Correct data in Bell Data by 01/31/2024</a:t>
          </a:r>
        </a:p>
      </dgm:t>
    </dgm:pt>
    <dgm:pt modelId="{776245A7-BE7B-4FCB-AEB7-175EF3C712B0}" type="parTrans" cxnId="{C53D6AA5-E58D-4AC7-829C-9ACD69B5E6CA}">
      <dgm:prSet/>
      <dgm:spPr/>
      <dgm:t>
        <a:bodyPr/>
        <a:lstStyle/>
        <a:p>
          <a:endParaRPr lang="en-US"/>
        </a:p>
      </dgm:t>
    </dgm:pt>
    <dgm:pt modelId="{EDA43EF9-942D-4E8F-B2FC-D937B95E2350}" type="sibTrans" cxnId="{C53D6AA5-E58D-4AC7-829C-9ACD69B5E6CA}">
      <dgm:prSet/>
      <dgm:spPr/>
      <dgm:t>
        <a:bodyPr/>
        <a:lstStyle/>
        <a:p>
          <a:endParaRPr lang="en-US"/>
        </a:p>
      </dgm:t>
    </dgm:pt>
    <dgm:pt modelId="{8D253A7C-606E-44D6-8551-D2DC6F4C1FD2}">
      <dgm:prSet phldr="0"/>
      <dgm:spPr/>
      <dgm:t>
        <a:bodyPr/>
        <a:lstStyle/>
        <a:p>
          <a:pPr rtl="0"/>
          <a:r>
            <a:rPr lang="en-US">
              <a:latin typeface="Open Sans Extrabold"/>
            </a:rPr>
            <a:t>Validate data in migration, January – February 2024</a:t>
          </a:r>
        </a:p>
      </dgm:t>
    </dgm:pt>
    <dgm:pt modelId="{A6C4AC9A-66BF-426C-9160-41752F61232F}" type="parTrans" cxnId="{350D3B5F-CF93-4AFA-B8A7-0AAB346DC078}">
      <dgm:prSet/>
      <dgm:spPr/>
    </dgm:pt>
    <dgm:pt modelId="{14EF87D9-42CF-46DC-8C80-84E7E98904FD}" type="sibTrans" cxnId="{350D3B5F-CF93-4AFA-B8A7-0AAB346DC078}">
      <dgm:prSet/>
      <dgm:spPr/>
    </dgm:pt>
    <dgm:pt modelId="{B0ACFAFA-378E-4226-B30F-0BCB631A88F7}" type="pres">
      <dgm:prSet presAssocID="{F125596C-47B8-4C28-82D2-FCADD906DE78}" presName="Name0" presStyleCnt="0">
        <dgm:presLayoutVars>
          <dgm:dir/>
          <dgm:resizeHandles val="exact"/>
        </dgm:presLayoutVars>
      </dgm:prSet>
      <dgm:spPr/>
    </dgm:pt>
    <dgm:pt modelId="{813C3353-A111-47A4-B130-3CC3E4472164}" type="pres">
      <dgm:prSet presAssocID="{623DCE99-225E-4016-AB59-A545FF9D11D7}" presName="composite" presStyleCnt="0"/>
      <dgm:spPr/>
    </dgm:pt>
    <dgm:pt modelId="{E10247C8-1606-4197-8481-B63AEC7E22DF}" type="pres">
      <dgm:prSet presAssocID="{623DCE99-225E-4016-AB59-A545FF9D11D7}" presName="bgChev" presStyleLbl="node1" presStyleIdx="0" presStyleCnt="3"/>
      <dgm:spPr/>
    </dgm:pt>
    <dgm:pt modelId="{CB8CD9AD-FEC4-46CA-B4EE-52AC3D9AB2F4}" type="pres">
      <dgm:prSet presAssocID="{623DCE99-225E-4016-AB59-A545FF9D11D7}" presName="txNode" presStyleLbl="fgAcc1" presStyleIdx="0" presStyleCnt="3">
        <dgm:presLayoutVars>
          <dgm:bulletEnabled val="1"/>
        </dgm:presLayoutVars>
      </dgm:prSet>
      <dgm:spPr/>
    </dgm:pt>
    <dgm:pt modelId="{DDD53C72-D8A4-4A03-9E57-F7E143A92FDC}" type="pres">
      <dgm:prSet presAssocID="{2D14756E-E1B9-4F0E-B093-83390A76AB5B}" presName="compositeSpace" presStyleCnt="0"/>
      <dgm:spPr/>
    </dgm:pt>
    <dgm:pt modelId="{BF8ED53E-207B-4201-9079-C820B931D674}" type="pres">
      <dgm:prSet presAssocID="{08CECFF3-ACB5-4DB7-AF04-70F30D6D5284}" presName="composite" presStyleCnt="0"/>
      <dgm:spPr/>
    </dgm:pt>
    <dgm:pt modelId="{13E9DF52-5FDE-43C3-BE31-E750DA08085F}" type="pres">
      <dgm:prSet presAssocID="{08CECFF3-ACB5-4DB7-AF04-70F30D6D5284}" presName="bgChev" presStyleLbl="node1" presStyleIdx="1" presStyleCnt="3"/>
      <dgm:spPr/>
    </dgm:pt>
    <dgm:pt modelId="{89003B37-4E68-4C48-A2CC-92B97EB3C240}" type="pres">
      <dgm:prSet presAssocID="{08CECFF3-ACB5-4DB7-AF04-70F30D6D5284}" presName="txNode" presStyleLbl="fgAcc1" presStyleIdx="1" presStyleCnt="3">
        <dgm:presLayoutVars>
          <dgm:bulletEnabled val="1"/>
        </dgm:presLayoutVars>
      </dgm:prSet>
      <dgm:spPr/>
    </dgm:pt>
    <dgm:pt modelId="{00B699A7-9A18-4163-85CF-D5D3EFD27378}" type="pres">
      <dgm:prSet presAssocID="{EDA43EF9-942D-4E8F-B2FC-D937B95E2350}" presName="compositeSpace" presStyleCnt="0"/>
      <dgm:spPr/>
    </dgm:pt>
    <dgm:pt modelId="{BC7FE164-C3BE-4228-8140-341B713AAA73}" type="pres">
      <dgm:prSet presAssocID="{8D253A7C-606E-44D6-8551-D2DC6F4C1FD2}" presName="composite" presStyleCnt="0"/>
      <dgm:spPr/>
    </dgm:pt>
    <dgm:pt modelId="{1BDAE834-A517-4D5B-B329-63BD5197ED43}" type="pres">
      <dgm:prSet presAssocID="{8D253A7C-606E-44D6-8551-D2DC6F4C1FD2}" presName="bgChev" presStyleLbl="node1" presStyleIdx="2" presStyleCnt="3"/>
      <dgm:spPr/>
    </dgm:pt>
    <dgm:pt modelId="{617A678B-F4A4-42D7-8B68-804D2FC5A9F7}" type="pres">
      <dgm:prSet presAssocID="{8D253A7C-606E-44D6-8551-D2DC6F4C1FD2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C91DB630-60F4-4F9A-949E-F617B53C2FD7}" type="presOf" srcId="{623DCE99-225E-4016-AB59-A545FF9D11D7}" destId="{CB8CD9AD-FEC4-46CA-B4EE-52AC3D9AB2F4}" srcOrd="0" destOrd="0" presId="urn:microsoft.com/office/officeart/2005/8/layout/chevronAccent+Icon"/>
    <dgm:cxn modelId="{350D3B5F-CF93-4AFA-B8A7-0AAB346DC078}" srcId="{F125596C-47B8-4C28-82D2-FCADD906DE78}" destId="{8D253A7C-606E-44D6-8551-D2DC6F4C1FD2}" srcOrd="2" destOrd="0" parTransId="{A6C4AC9A-66BF-426C-9160-41752F61232F}" sibTransId="{14EF87D9-42CF-46DC-8C80-84E7E98904FD}"/>
    <dgm:cxn modelId="{B5652C48-0EDA-4F22-8AA8-93B5C5F3EEB8}" type="presOf" srcId="{8D253A7C-606E-44D6-8551-D2DC6F4C1FD2}" destId="{617A678B-F4A4-42D7-8B68-804D2FC5A9F7}" srcOrd="0" destOrd="0" presId="urn:microsoft.com/office/officeart/2005/8/layout/chevronAccent+Icon"/>
    <dgm:cxn modelId="{E559EAA4-CEC2-4843-9715-91ACF68E5217}" srcId="{F125596C-47B8-4C28-82D2-FCADD906DE78}" destId="{623DCE99-225E-4016-AB59-A545FF9D11D7}" srcOrd="0" destOrd="0" parTransId="{997ECF3D-218B-4111-89B4-8448DB0B31E1}" sibTransId="{2D14756E-E1B9-4F0E-B093-83390A76AB5B}"/>
    <dgm:cxn modelId="{C53D6AA5-E58D-4AC7-829C-9ACD69B5E6CA}" srcId="{F125596C-47B8-4C28-82D2-FCADD906DE78}" destId="{08CECFF3-ACB5-4DB7-AF04-70F30D6D5284}" srcOrd="1" destOrd="0" parTransId="{776245A7-BE7B-4FCB-AEB7-175EF3C712B0}" sibTransId="{EDA43EF9-942D-4E8F-B2FC-D937B95E2350}"/>
    <dgm:cxn modelId="{F11E75A7-1131-409C-8443-3748415C36E0}" type="presOf" srcId="{F125596C-47B8-4C28-82D2-FCADD906DE78}" destId="{B0ACFAFA-378E-4226-B30F-0BCB631A88F7}" srcOrd="0" destOrd="0" presId="urn:microsoft.com/office/officeart/2005/8/layout/chevronAccent+Icon"/>
    <dgm:cxn modelId="{F9D489B0-86B5-4441-9A28-624F1D3B1FDA}" type="presOf" srcId="{08CECFF3-ACB5-4DB7-AF04-70F30D6D5284}" destId="{89003B37-4E68-4C48-A2CC-92B97EB3C240}" srcOrd="0" destOrd="0" presId="urn:microsoft.com/office/officeart/2005/8/layout/chevronAccent+Icon"/>
    <dgm:cxn modelId="{D0F7F3B8-4060-45C9-87BF-428CDA461B4C}" type="presParOf" srcId="{B0ACFAFA-378E-4226-B30F-0BCB631A88F7}" destId="{813C3353-A111-47A4-B130-3CC3E4472164}" srcOrd="0" destOrd="0" presId="urn:microsoft.com/office/officeart/2005/8/layout/chevronAccent+Icon"/>
    <dgm:cxn modelId="{19B97D7B-0204-47F9-B993-8D104BD400E8}" type="presParOf" srcId="{813C3353-A111-47A4-B130-3CC3E4472164}" destId="{E10247C8-1606-4197-8481-B63AEC7E22DF}" srcOrd="0" destOrd="0" presId="urn:microsoft.com/office/officeart/2005/8/layout/chevronAccent+Icon"/>
    <dgm:cxn modelId="{0FD4F5A0-AF5D-411A-8B4D-E9EC9BD02F06}" type="presParOf" srcId="{813C3353-A111-47A4-B130-3CC3E4472164}" destId="{CB8CD9AD-FEC4-46CA-B4EE-52AC3D9AB2F4}" srcOrd="1" destOrd="0" presId="urn:microsoft.com/office/officeart/2005/8/layout/chevronAccent+Icon"/>
    <dgm:cxn modelId="{8F2F0BDB-B36B-48A4-8219-AC8B60A3B9E2}" type="presParOf" srcId="{B0ACFAFA-378E-4226-B30F-0BCB631A88F7}" destId="{DDD53C72-D8A4-4A03-9E57-F7E143A92FDC}" srcOrd="1" destOrd="0" presId="urn:microsoft.com/office/officeart/2005/8/layout/chevronAccent+Icon"/>
    <dgm:cxn modelId="{0F233C53-A34F-4D69-873D-651C1A73A89A}" type="presParOf" srcId="{B0ACFAFA-378E-4226-B30F-0BCB631A88F7}" destId="{BF8ED53E-207B-4201-9079-C820B931D674}" srcOrd="2" destOrd="0" presId="urn:microsoft.com/office/officeart/2005/8/layout/chevronAccent+Icon"/>
    <dgm:cxn modelId="{E5B5647E-5210-4D5C-80E6-807E9311B054}" type="presParOf" srcId="{BF8ED53E-207B-4201-9079-C820B931D674}" destId="{13E9DF52-5FDE-43C3-BE31-E750DA08085F}" srcOrd="0" destOrd="0" presId="urn:microsoft.com/office/officeart/2005/8/layout/chevronAccent+Icon"/>
    <dgm:cxn modelId="{BE23B402-93F5-492E-B3A9-6EEA892B0478}" type="presParOf" srcId="{BF8ED53E-207B-4201-9079-C820B931D674}" destId="{89003B37-4E68-4C48-A2CC-92B97EB3C240}" srcOrd="1" destOrd="0" presId="urn:microsoft.com/office/officeart/2005/8/layout/chevronAccent+Icon"/>
    <dgm:cxn modelId="{E20CA384-7584-4D59-AE79-560EFA0BA9CF}" type="presParOf" srcId="{B0ACFAFA-378E-4226-B30F-0BCB631A88F7}" destId="{00B699A7-9A18-4163-85CF-D5D3EFD27378}" srcOrd="3" destOrd="0" presId="urn:microsoft.com/office/officeart/2005/8/layout/chevronAccent+Icon"/>
    <dgm:cxn modelId="{8475DC63-FD85-4D29-847B-FCD9CFCDFD10}" type="presParOf" srcId="{B0ACFAFA-378E-4226-B30F-0BCB631A88F7}" destId="{BC7FE164-C3BE-4228-8140-341B713AAA73}" srcOrd="4" destOrd="0" presId="urn:microsoft.com/office/officeart/2005/8/layout/chevronAccent+Icon"/>
    <dgm:cxn modelId="{7777B61A-A19E-4CF6-A548-00BADE7D07F4}" type="presParOf" srcId="{BC7FE164-C3BE-4228-8140-341B713AAA73}" destId="{1BDAE834-A517-4D5B-B329-63BD5197ED43}" srcOrd="0" destOrd="0" presId="urn:microsoft.com/office/officeart/2005/8/layout/chevronAccent+Icon"/>
    <dgm:cxn modelId="{447DA3D8-7A11-4AA8-95EC-B1008D5604AE}" type="presParOf" srcId="{BC7FE164-C3BE-4228-8140-341B713AAA73}" destId="{617A678B-F4A4-42D7-8B68-804D2FC5A9F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247C8-1606-4197-8481-B63AEC7E22DF}">
      <dsp:nvSpPr>
        <dsp:cNvPr id="0" name=""/>
        <dsp:cNvSpPr/>
      </dsp:nvSpPr>
      <dsp:spPr>
        <a:xfrm>
          <a:off x="1354" y="3032248"/>
          <a:ext cx="3403703" cy="131382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CD9AD-FEC4-46CA-B4EE-52AC3D9AB2F4}">
      <dsp:nvSpPr>
        <dsp:cNvPr id="0" name=""/>
        <dsp:cNvSpPr/>
      </dsp:nvSpPr>
      <dsp:spPr>
        <a:xfrm>
          <a:off x="909009" y="3360705"/>
          <a:ext cx="2874238" cy="1313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Open Sans Extrabold"/>
            </a:rPr>
            <a:t>Review DQ files and Data Quality Issues</a:t>
          </a:r>
          <a:endParaRPr lang="en-US" sz="2000" kern="1200"/>
        </a:p>
      </dsp:txBody>
      <dsp:txXfrm>
        <a:off x="947490" y="3399186"/>
        <a:ext cx="2797276" cy="1236867"/>
      </dsp:txXfrm>
    </dsp:sp>
    <dsp:sp modelId="{13E9DF52-5FDE-43C3-BE31-E750DA08085F}">
      <dsp:nvSpPr>
        <dsp:cNvPr id="0" name=""/>
        <dsp:cNvSpPr/>
      </dsp:nvSpPr>
      <dsp:spPr>
        <a:xfrm>
          <a:off x="3889140" y="3032248"/>
          <a:ext cx="3403703" cy="131382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03B37-4E68-4C48-A2CC-92B97EB3C240}">
      <dsp:nvSpPr>
        <dsp:cNvPr id="0" name=""/>
        <dsp:cNvSpPr/>
      </dsp:nvSpPr>
      <dsp:spPr>
        <a:xfrm>
          <a:off x="4796795" y="3360705"/>
          <a:ext cx="2874238" cy="1313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Open Sans Extrabold"/>
            </a:rPr>
            <a:t>Correct data in Bell Data by 01/31/2024</a:t>
          </a:r>
        </a:p>
      </dsp:txBody>
      <dsp:txXfrm>
        <a:off x="4835276" y="3399186"/>
        <a:ext cx="2797276" cy="1236867"/>
      </dsp:txXfrm>
    </dsp:sp>
    <dsp:sp modelId="{1BDAE834-A517-4D5B-B329-63BD5197ED43}">
      <dsp:nvSpPr>
        <dsp:cNvPr id="0" name=""/>
        <dsp:cNvSpPr/>
      </dsp:nvSpPr>
      <dsp:spPr>
        <a:xfrm>
          <a:off x="7776927" y="3032248"/>
          <a:ext cx="3403703" cy="131382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A678B-F4A4-42D7-8B68-804D2FC5A9F7}">
      <dsp:nvSpPr>
        <dsp:cNvPr id="0" name=""/>
        <dsp:cNvSpPr/>
      </dsp:nvSpPr>
      <dsp:spPr>
        <a:xfrm>
          <a:off x="8684581" y="3360705"/>
          <a:ext cx="2874238" cy="1313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Open Sans Extrabold"/>
            </a:rPr>
            <a:t>Validate data in migration, January – February 2024</a:t>
          </a:r>
        </a:p>
      </dsp:txBody>
      <dsp:txXfrm>
        <a:off x="8723062" y="3399186"/>
        <a:ext cx="2797276" cy="123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7212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1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8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2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the risk of CES Data Migration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74F38E-8AB7-4A25-B2A3-EFFA660DAA0F}" type="datetime1">
              <a:rPr lang="en-US" smtClean="0"/>
              <a:t>12/6/2023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A2E0B-5C77-4603-AFAA-7D26126436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ernal Title Pag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DAA3-33EA-32A8-776C-4969619A2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530" y="6689890"/>
            <a:ext cx="13005197" cy="1394701"/>
          </a:xfrm>
        </p:spPr>
        <p:txBody>
          <a:bodyPr anchor="b">
            <a:normAutofit/>
          </a:bodyPr>
          <a:lstStyle>
            <a:lvl1pPr algn="ctr">
              <a:defRPr sz="7680">
                <a:solidFill>
                  <a:schemeClr val="bg1"/>
                </a:solidFill>
              </a:defRPr>
            </a:lvl1pPr>
          </a:lstStyle>
          <a:p>
            <a:r>
              <a:rPr lang="en-US"/>
              <a:t>Title/Topic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D1DAC-1F9D-AD4D-C74F-14D7FFE6131C}"/>
              </a:ext>
            </a:extLst>
          </p:cNvPr>
          <p:cNvSpPr txBox="1"/>
          <p:nvPr userDrawn="1"/>
        </p:nvSpPr>
        <p:spPr>
          <a:xfrm>
            <a:off x="4583459" y="5366243"/>
            <a:ext cx="8952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DEPARTMENT OF SOCIAL SERVICES</a:t>
            </a:r>
          </a:p>
          <a:p>
            <a:pPr marL="0" marR="0" lvl="0" indent="0" algn="ct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HOMELESS SERVICES DIVISION</a:t>
            </a:r>
            <a:endParaRPr lang="en-US" sz="3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9DBF8-2F37-FEC8-3C0D-4E423A8DECBB}"/>
              </a:ext>
            </a:extLst>
          </p:cNvPr>
          <p:cNvSpPr/>
          <p:nvPr userDrawn="1"/>
        </p:nvSpPr>
        <p:spPr>
          <a:xfrm>
            <a:off x="0" y="8621486"/>
            <a:ext cx="17254847" cy="11321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E8B73-F171-73A0-5674-413CCA4FC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6463" y="8257074"/>
            <a:ext cx="4267332" cy="7288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Month DD, YYYY</a:t>
            </a:r>
          </a:p>
        </p:txBody>
      </p:sp>
    </p:spTree>
    <p:extLst>
      <p:ext uri="{BB962C8B-B14F-4D97-AF65-F5344CB8AC3E}">
        <p14:creationId xmlns:p14="http://schemas.microsoft.com/office/powerpoint/2010/main" val="180368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8" y="519292"/>
            <a:ext cx="3738994" cy="7662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6" y="519293"/>
            <a:ext cx="11000229" cy="76542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89A28-D56A-4320-7798-0F27CF91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6478D-08F0-AAB4-2F5C-EDE1D04B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8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92143" y="2596447"/>
            <a:ext cx="14955977" cy="5418889"/>
          </a:xfrm>
        </p:spPr>
        <p:txBody>
          <a:bodyPr/>
          <a:lstStyle>
            <a:lvl1pPr marL="365754" indent="-365754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76303-E678-CE6D-5A34-C60B8DB8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9/14/2023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7709-F7C2-D57D-C6F3-924C4A8D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8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7"/>
            <a:ext cx="7369612" cy="5418889"/>
          </a:xfrm>
        </p:spPr>
        <p:txBody>
          <a:bodyPr/>
          <a:lstStyle>
            <a:lvl1pPr marL="365754" indent="-365754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7"/>
            <a:ext cx="7369612" cy="5418889"/>
          </a:xfrm>
        </p:spPr>
        <p:txBody>
          <a:bodyPr/>
          <a:lstStyle>
            <a:lvl1pPr marL="365754" indent="-365754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6BCD-9F8F-E935-76DC-5EC1C908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CF348-B572-34ED-4E22-67D49AA8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3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94405" y="1360579"/>
            <a:ext cx="7335743" cy="733761"/>
          </a:xfrm>
        </p:spPr>
        <p:txBody>
          <a:bodyPr anchor="b"/>
          <a:lstStyle>
            <a:lvl1pPr marL="0" marR="0" indent="0" algn="l" defTabSz="731509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2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65754" indent="0">
              <a:buNone/>
              <a:defRPr sz="1600" b="1"/>
            </a:lvl2pPr>
            <a:lvl3pPr marL="731509" indent="0">
              <a:buNone/>
              <a:defRPr sz="1440" b="1"/>
            </a:lvl3pPr>
            <a:lvl4pPr marL="1097263" indent="0">
              <a:buNone/>
              <a:defRPr sz="1280" b="1"/>
            </a:lvl4pPr>
            <a:lvl5pPr marL="1463018" indent="0">
              <a:buNone/>
              <a:defRPr sz="1280" b="1"/>
            </a:lvl5pPr>
            <a:lvl6pPr marL="1828772" indent="0">
              <a:buNone/>
              <a:defRPr sz="1280" b="1"/>
            </a:lvl6pPr>
            <a:lvl7pPr marL="2194526" indent="0">
              <a:buNone/>
              <a:defRPr sz="1280" b="1"/>
            </a:lvl7pPr>
            <a:lvl8pPr marL="2560280" indent="0">
              <a:buNone/>
              <a:defRPr sz="1280" b="1"/>
            </a:lvl8pPr>
            <a:lvl9pPr marL="2926034" indent="0">
              <a:buNone/>
              <a:defRPr sz="1280" b="1"/>
            </a:lvl9pPr>
          </a:lstStyle>
          <a:p>
            <a:pPr marL="0" marR="0" lvl="0" indent="0" algn="l" defTabSz="731509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20" b="1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Sub Header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1194405" y="2270469"/>
            <a:ext cx="7335743" cy="5903103"/>
          </a:xfrm>
        </p:spPr>
        <p:txBody>
          <a:bodyPr/>
          <a:lstStyle>
            <a:lvl1pPr>
              <a:defRPr sz="192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78512" y="1360579"/>
            <a:ext cx="7371871" cy="733761"/>
          </a:xfrm>
        </p:spPr>
        <p:txBody>
          <a:bodyPr anchor="b"/>
          <a:lstStyle>
            <a:lvl1pPr marL="0" marR="0" indent="0" algn="l" defTabSz="731509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2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65754" indent="0">
              <a:buNone/>
              <a:defRPr sz="1600" b="1"/>
            </a:lvl2pPr>
            <a:lvl3pPr marL="731509" indent="0">
              <a:buNone/>
              <a:defRPr sz="1440" b="1"/>
            </a:lvl3pPr>
            <a:lvl4pPr marL="1097263" indent="0">
              <a:buNone/>
              <a:defRPr sz="1280" b="1"/>
            </a:lvl4pPr>
            <a:lvl5pPr marL="1463018" indent="0">
              <a:buNone/>
              <a:defRPr sz="1280" b="1"/>
            </a:lvl5pPr>
            <a:lvl6pPr marL="1828772" indent="0">
              <a:buNone/>
              <a:defRPr sz="1280" b="1"/>
            </a:lvl6pPr>
            <a:lvl7pPr marL="2194526" indent="0">
              <a:buNone/>
              <a:defRPr sz="1280" b="1"/>
            </a:lvl7pPr>
            <a:lvl8pPr marL="2560280" indent="0">
              <a:buNone/>
              <a:defRPr sz="1280" b="1"/>
            </a:lvl8pPr>
            <a:lvl9pPr marL="2926034" indent="0">
              <a:buNone/>
              <a:defRPr sz="1280" b="1"/>
            </a:lvl9pPr>
          </a:lstStyle>
          <a:p>
            <a:pPr marL="0" marR="0" lvl="0" indent="0" algn="l" defTabSz="731509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20" b="1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Sub Header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8778512" y="2322391"/>
            <a:ext cx="7371871" cy="5859796"/>
          </a:xfrm>
        </p:spPr>
        <p:txBody>
          <a:bodyPr/>
          <a:lstStyle>
            <a:lvl1pPr>
              <a:defRPr sz="192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2143" y="519294"/>
            <a:ext cx="14955977" cy="10212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3065E-2F90-21FA-92AE-6119B6B2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0D6A-07FE-2666-20A5-3F21D601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55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78852"/>
            <a:ext cx="17340263" cy="1885245"/>
          </a:xfrm>
        </p:spPr>
        <p:txBody>
          <a:bodyPr>
            <a:normAutofit/>
          </a:bodyPr>
          <a:lstStyle>
            <a:lvl1pPr algn="ctr">
              <a:defRPr sz="288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2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ECB04-B8D3-F50E-F54F-A718B93A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D2346-1730-08C3-7050-B4D9CD0C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5" cy="22758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371871" y="1404341"/>
            <a:ext cx="8778508" cy="6651412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3"/>
            <a:ext cx="5592685" cy="5129671"/>
          </a:xfrm>
        </p:spPr>
        <p:txBody>
          <a:bodyPr/>
          <a:lstStyle>
            <a:lvl1pPr marL="0" indent="0">
              <a:buNone/>
              <a:defRPr sz="1280"/>
            </a:lvl1pPr>
            <a:lvl2pPr marL="365754" indent="0">
              <a:buNone/>
              <a:defRPr sz="1120"/>
            </a:lvl2pPr>
            <a:lvl3pPr marL="731509" indent="0">
              <a:buNone/>
              <a:defRPr sz="960"/>
            </a:lvl3pPr>
            <a:lvl4pPr marL="1097263" indent="0">
              <a:buNone/>
              <a:defRPr sz="800"/>
            </a:lvl4pPr>
            <a:lvl5pPr marL="1463018" indent="0">
              <a:buNone/>
              <a:defRPr sz="800"/>
            </a:lvl5pPr>
            <a:lvl6pPr marL="1828772" indent="0">
              <a:buNone/>
              <a:defRPr sz="800"/>
            </a:lvl6pPr>
            <a:lvl7pPr marL="2194526" indent="0">
              <a:buNone/>
              <a:defRPr sz="800"/>
            </a:lvl7pPr>
            <a:lvl8pPr marL="2560280" indent="0">
              <a:buNone/>
              <a:defRPr sz="800"/>
            </a:lvl8pPr>
            <a:lvl9pPr marL="2926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BB23F-7F8F-ECBF-603F-AE686063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92C6E-25C3-4988-9548-C4ABF5FE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5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5" cy="22758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1" y="1404343"/>
            <a:ext cx="8778508" cy="6610994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54" indent="0">
              <a:buNone/>
              <a:defRPr sz="2240"/>
            </a:lvl2pPr>
            <a:lvl3pPr marL="731509" indent="0">
              <a:buNone/>
              <a:defRPr sz="1920"/>
            </a:lvl3pPr>
            <a:lvl4pPr marL="1097263" indent="0">
              <a:buNone/>
              <a:defRPr sz="1600"/>
            </a:lvl4pPr>
            <a:lvl5pPr marL="1463018" indent="0">
              <a:buNone/>
              <a:defRPr sz="1600"/>
            </a:lvl5pPr>
            <a:lvl6pPr marL="1828772" indent="0">
              <a:buNone/>
              <a:defRPr sz="1600"/>
            </a:lvl6pPr>
            <a:lvl7pPr marL="2194526" indent="0">
              <a:buNone/>
              <a:defRPr sz="1600"/>
            </a:lvl7pPr>
            <a:lvl8pPr marL="2560280" indent="0">
              <a:buNone/>
              <a:defRPr sz="1600"/>
            </a:lvl8pPr>
            <a:lvl9pPr marL="2926034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7"/>
            <a:ext cx="5592685" cy="5089253"/>
          </a:xfrm>
        </p:spPr>
        <p:txBody>
          <a:bodyPr/>
          <a:lstStyle>
            <a:lvl1pPr marL="0" indent="0">
              <a:buNone/>
              <a:defRPr sz="1280"/>
            </a:lvl1pPr>
            <a:lvl2pPr marL="365754" indent="0">
              <a:buNone/>
              <a:defRPr sz="1120"/>
            </a:lvl2pPr>
            <a:lvl3pPr marL="731509" indent="0">
              <a:buNone/>
              <a:defRPr sz="960"/>
            </a:lvl3pPr>
            <a:lvl4pPr marL="1097263" indent="0">
              <a:buNone/>
              <a:defRPr sz="800"/>
            </a:lvl4pPr>
            <a:lvl5pPr marL="1463018" indent="0">
              <a:buNone/>
              <a:defRPr sz="800"/>
            </a:lvl5pPr>
            <a:lvl6pPr marL="1828772" indent="0">
              <a:buNone/>
              <a:defRPr sz="800"/>
            </a:lvl6pPr>
            <a:lvl7pPr marL="2194526" indent="0">
              <a:buNone/>
              <a:defRPr sz="800"/>
            </a:lvl7pPr>
            <a:lvl8pPr marL="2560280" indent="0">
              <a:buNone/>
              <a:defRPr sz="800"/>
            </a:lvl8pPr>
            <a:lvl9pPr marL="292603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90DEC-96DD-7941-8C7C-7CC77665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1B4D0-D913-D7CF-5C83-E36F8640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1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92143" y="519297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2596449"/>
            <a:ext cx="14955977" cy="5418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08995-8493-F3CB-209B-BF196801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DCDE-6E84-B154-0EB1-C7F961D0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pos="1024" userDrawn="1">
          <p15:clr>
            <a:srgbClr val="FBAE40"/>
          </p15:clr>
        </p15:guide>
        <p15:guide id="4" pos="9216" userDrawn="1">
          <p15:clr>
            <a:srgbClr val="FBAE40"/>
          </p15:clr>
        </p15:guide>
        <p15:guide id="5" orient="horz" pos="36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7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8"/>
            <a:ext cx="14955977" cy="557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50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9164-9599-4821-B079-BBE9523E68A8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50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2" y="9040150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561114"/>
            <a:ext cx="17340263" cy="1192486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solidFill>
                <a:srgbClr val="0B3B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081" y="8733451"/>
            <a:ext cx="678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spc="100" baseline="0">
                <a:solidFill>
                  <a:schemeClr val="bg2">
                    <a:lumMod val="9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COUNTY OF SAN LUIS OBISPO</a:t>
            </a:r>
          </a:p>
          <a:p>
            <a:pPr algn="l"/>
            <a:endParaRPr lang="en-US" sz="200" b="1" spc="100" baseline="0">
              <a:solidFill>
                <a:schemeClr val="bg2">
                  <a:lumMod val="9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l"/>
            <a:r>
              <a:rPr lang="en-US" sz="1600" b="1" spc="100" baseline="0">
                <a:solidFill>
                  <a:schemeClr val="bg2">
                    <a:lumMod val="9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DEPARTMENT OF SOCIAL SERVICES</a:t>
            </a:r>
          </a:p>
          <a:p>
            <a:pPr algn="l"/>
            <a:endParaRPr lang="en-US" sz="200" b="1" spc="100" baseline="0">
              <a:solidFill>
                <a:schemeClr val="bg2">
                  <a:lumMod val="9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l"/>
            <a:r>
              <a:rPr lang="en-US" sz="1200" b="1" spc="110" baseline="0">
                <a:solidFill>
                  <a:schemeClr val="bg2">
                    <a:lumMod val="9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HOMELESS SERVICES DIVISION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4519" y="8777550"/>
            <a:ext cx="6788057" cy="32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93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www.slocounty.ca.gov</a:t>
            </a:r>
          </a:p>
        </p:txBody>
      </p:sp>
      <p:pic>
        <p:nvPicPr>
          <p:cNvPr id="12" name="Picture 11" descr="A white outline of a state with black text&#10;&#10;Description automatically generated">
            <a:extLst>
              <a:ext uri="{FF2B5EF4-FFF2-40B4-BE49-F238E27FC236}">
                <a16:creationId xmlns:a16="http://schemas.microsoft.com/office/drawing/2014/main" id="{76AC043B-5D94-C704-A8B5-668B4AFDF7C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6" y="8537904"/>
            <a:ext cx="1829574" cy="13172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40B028-6FAC-75E2-0B76-7266294248D0}"/>
              </a:ext>
            </a:extLst>
          </p:cNvPr>
          <p:cNvCxnSpPr>
            <a:cxnSpLocks/>
          </p:cNvCxnSpPr>
          <p:nvPr userDrawn="1"/>
        </p:nvCxnSpPr>
        <p:spPr>
          <a:xfrm>
            <a:off x="2536200" y="8679426"/>
            <a:ext cx="0" cy="95127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5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731509" rtl="0" eaLnBrk="1" latinLnBrk="0" hangingPunct="1">
        <a:lnSpc>
          <a:spcPct val="90000"/>
        </a:lnSpc>
        <a:spcBef>
          <a:spcPct val="0"/>
        </a:spcBef>
        <a:buNone/>
        <a:defRPr sz="288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54" indent="-365754" algn="l" defTabSz="731509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32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40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95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49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03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157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11" indent="-182877" algn="l" defTabSz="731509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54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9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63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8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72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26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280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34" algn="l" defTabSz="731509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arterly Technology Upd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HMIS Office Hours</a:t>
            </a:r>
            <a:endParaRPr/>
          </a:p>
        </p:txBody>
      </p:sp>
      <p:sp>
        <p:nvSpPr>
          <p:cNvPr id="120" name="April 2018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12/6/2023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08517"/>
              </p:ext>
            </p:extLst>
          </p:nvPr>
        </p:nvGraphicFramePr>
        <p:xfrm>
          <a:off x="735685" y="1863769"/>
          <a:ext cx="15868892" cy="2682358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315944">
                <a:tc>
                  <a:txBody>
                    <a:bodyPr/>
                    <a:lstStyle/>
                    <a:p>
                      <a:r>
                        <a:rPr lang="en-US" sz="2000" dirty="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Impact </a:t>
                      </a:r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2247510"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Enrollment Configuration Issues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data that should be attached to a different household member </a:t>
                      </a: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data that should be a separate and distinct enrollment for a client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impacts to CoC APR and/ or ESG CAPER, if applicable to funding source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erroneous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distinct enrollments, if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records to include correct household members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5557788-E5B7-3B80-224C-2ACB5A59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6" y="4046854"/>
            <a:ext cx="7386313" cy="3681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9DC4EB-3CA8-5C06-607F-85E396834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973" y="4044761"/>
            <a:ext cx="7196282" cy="36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6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79327"/>
              </p:ext>
            </p:extLst>
          </p:nvPr>
        </p:nvGraphicFramePr>
        <p:xfrm>
          <a:off x="735685" y="1863769"/>
          <a:ext cx="15868892" cy="2016331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222318">
                <a:tc>
                  <a:txBody>
                    <a:bodyPr/>
                    <a:lstStyle/>
                    <a:p>
                      <a:r>
                        <a:rPr lang="en-US" sz="2000" dirty="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Impact </a:t>
                      </a:r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1581483"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 of Household Issues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Inaccurate household configuration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Scripting will identify oldest member as Self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Scripting will use MIN enrollment ID as Self if DOB issues also exist. 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 Relationship to Head of Household in enrollment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09435AF-37DF-DDD6-1D2B-91A51918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54" y="3670698"/>
            <a:ext cx="8193941" cy="40540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DFDC3-32E9-790C-851D-112023F5F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382" y="3675764"/>
            <a:ext cx="7790127" cy="386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71719"/>
              </p:ext>
            </p:extLst>
          </p:nvPr>
        </p:nvGraphicFramePr>
        <p:xfrm>
          <a:off x="735685" y="1863769"/>
          <a:ext cx="15868892" cy="4236835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521915">
                <a:tc>
                  <a:txBody>
                    <a:bodyPr/>
                    <a:lstStyle/>
                    <a:p>
                      <a:r>
                        <a:rPr lang="en-US" sz="200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Impact 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3714920"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Living Situation Updates (contacts)- Is client going to have to leave their current living situation within 14 days? (Response options 17, 37) 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Inaccurate Homeless History</a:t>
                      </a: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Migration- Records are pulling as "Data Not Collected" in the HUD CSV file and will be migrated as </a:t>
                      </a:r>
                      <a:r>
                        <a:rPr lang="en-US" sz="14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blank (null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homelessness prevention data evaluation.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prior living situation to ensure data collected is accurate. </a:t>
                      </a: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dependent fields are updated.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data standards changes 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24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2" y="519297"/>
            <a:ext cx="14955977" cy="1885245"/>
          </a:xfrm>
        </p:spPr>
        <p:txBody>
          <a:bodyPr/>
          <a:lstStyle/>
          <a:p>
            <a:r>
              <a:rPr lang="en-US"/>
              <a:t>Next Steps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CC5D39DF-DE06-4327-A60F-B7FBD10FC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539060"/>
              </p:ext>
            </p:extLst>
          </p:nvPr>
        </p:nvGraphicFramePr>
        <p:xfrm>
          <a:off x="2890044" y="1023408"/>
          <a:ext cx="11560175" cy="770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68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A95F-7B44-039E-0934-03903213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7"/>
            <a:ext cx="14955977" cy="1885245"/>
          </a:xfrm>
        </p:spPr>
        <p:txBody>
          <a:bodyPr anchor="ctr"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7A9240-E02A-BA57-5998-91E5641B5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2596447"/>
            <a:ext cx="7369612" cy="5418889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Placeholder 6" descr="Wooden mountain walkway">
            <a:extLst>
              <a:ext uri="{FF2B5EF4-FFF2-40B4-BE49-F238E27FC236}">
                <a16:creationId xmlns:a16="http://schemas.microsoft.com/office/drawing/2014/main" id="{9ED38BD4-282D-A094-C03A-9BBCC2157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7718" b="-2"/>
          <a:stretch/>
        </p:blipFill>
        <p:spPr>
          <a:xfrm>
            <a:off x="8778508" y="2596447"/>
            <a:ext cx="7369612" cy="5418889"/>
          </a:xfrm>
          <a:noFill/>
        </p:spPr>
      </p:pic>
    </p:spTree>
    <p:extLst>
      <p:ext uri="{BB962C8B-B14F-4D97-AF65-F5344CB8AC3E}">
        <p14:creationId xmlns:p14="http://schemas.microsoft.com/office/powerpoint/2010/main" val="176662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183D85-07DB-89FB-9ED6-CC8562C98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B37AED-762C-3A1C-C809-39C943488B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Abby Burgess </a:t>
            </a: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Project Manager</a:t>
            </a: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ICA </a:t>
            </a:r>
          </a:p>
          <a:p>
            <a:pPr marL="0" indent="0">
              <a:buNone/>
            </a:pPr>
            <a:endParaRPr lang="en-US" sz="190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Kate Bourne</a:t>
            </a:r>
          </a:p>
          <a:p>
            <a:pPr marL="0" indent="0">
              <a:buNone/>
            </a:pPr>
            <a:r>
              <a:rPr lang="en-US" sz="1900"/>
              <a:t>Business Systems Analyst</a:t>
            </a:r>
            <a:endParaRPr lang="en-US" sz="190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900"/>
              <a:t>Department of Social Services</a:t>
            </a:r>
            <a:endParaRPr lang="en-US" sz="190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900"/>
              <a:t>Homeless Services Division</a:t>
            </a:r>
            <a:endParaRPr lang="en-US" sz="1900">
              <a:ea typeface="Open Sans"/>
              <a:cs typeface="Open Sans"/>
            </a:endParaRPr>
          </a:p>
          <a:p>
            <a:pPr marL="0" indent="0">
              <a:buNone/>
            </a:pPr>
            <a:endParaRPr lang="en-US" sz="190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Kari Howell</a:t>
            </a: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Program Manager</a:t>
            </a:r>
          </a:p>
          <a:p>
            <a:pPr marL="0" indent="0">
              <a:buNone/>
            </a:pPr>
            <a:r>
              <a:rPr lang="en-US" sz="2000">
                <a:ea typeface="Open Sans"/>
                <a:cs typeface="Open Sans"/>
              </a:rPr>
              <a:t>Department of Social Services</a:t>
            </a:r>
          </a:p>
          <a:p>
            <a:pPr marL="0" indent="0">
              <a:buNone/>
            </a:pPr>
            <a:r>
              <a:rPr lang="en-US" sz="2000">
                <a:ea typeface="Open Sans"/>
                <a:cs typeface="Open Sans"/>
              </a:rPr>
              <a:t>Homeless Services Division</a:t>
            </a:r>
          </a:p>
          <a:p>
            <a:pPr marL="0" indent="0">
              <a:buNone/>
            </a:pPr>
            <a:endParaRPr lang="en-US" sz="200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2000">
                <a:ea typeface="Open Sans"/>
                <a:cs typeface="Open Sans"/>
              </a:rPr>
              <a:t>Staci Dewitt</a:t>
            </a:r>
          </a:p>
          <a:p>
            <a:pPr marL="0" indent="0">
              <a:buNone/>
            </a:pPr>
            <a:r>
              <a:rPr lang="en-US" sz="2000">
                <a:ea typeface="Open Sans"/>
                <a:cs typeface="Open Sans"/>
              </a:rPr>
              <a:t>Program Review Specialist</a:t>
            </a: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Department of Social Services</a:t>
            </a:r>
          </a:p>
          <a:p>
            <a:pPr marL="0" indent="0">
              <a:buNone/>
            </a:pPr>
            <a:r>
              <a:rPr lang="en-US" sz="1900">
                <a:ea typeface="Open Sans"/>
                <a:cs typeface="Open Sans"/>
              </a:rPr>
              <a:t>Homeless Services Division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347386-FA4A-CD4D-8E0F-C7F2E3F26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AD720F-4AA4-7E0B-32B6-ADA82BD3F8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/>
              <a:t>Email: ss_hmissupport@co.slo.ca.us</a:t>
            </a:r>
          </a:p>
          <a:p>
            <a:pPr marL="0" indent="0">
              <a:buNone/>
            </a:pPr>
            <a:endParaRPr lang="en-US" sz="1900">
              <a:ea typeface="Open Sans"/>
              <a:cs typeface="Open Sans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Your Voice Matters! Have Questions or Concerns for us? Scan this QR code and submit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9F9AE-2A7C-A69C-EFDA-93197980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1EF731-B8D6-237A-F52B-4965460F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776" y="4876800"/>
            <a:ext cx="2933023" cy="28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4BC4B6-D73C-4A43-8161-0BAB4BAB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39176-B6B7-44DB-B98D-AED4355E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5125" indent="-365125"/>
            <a:r>
              <a:rPr lang="en-US" sz="2200"/>
              <a:t>Review of Data Quality Issues and Impact for Bell Data to Clarity Migration</a:t>
            </a:r>
          </a:p>
          <a:p>
            <a:pPr marL="365125" indent="-365125"/>
            <a:r>
              <a:rPr lang="en-US"/>
              <a:t>Workflows to Correct Data Quality Issues in Bell Data</a:t>
            </a:r>
            <a:endParaRPr lang="en-US">
              <a:ea typeface="Open Sans"/>
              <a:cs typeface="Open Sans"/>
            </a:endParaRPr>
          </a:p>
          <a:p>
            <a:pPr marL="365125" indent="-365125"/>
            <a:r>
              <a:rPr lang="en-US" sz="2200">
                <a:ea typeface="Open Sans"/>
                <a:cs typeface="Open Sans"/>
              </a:rPr>
              <a:t>Next Steps and Timeline</a:t>
            </a:r>
          </a:p>
          <a:p>
            <a:pPr marL="365125" indent="-365125"/>
            <a:endParaRPr lang="en-US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261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14356"/>
              </p:ext>
            </p:extLst>
          </p:nvPr>
        </p:nvGraphicFramePr>
        <p:xfrm>
          <a:off x="735685" y="1863769"/>
          <a:ext cx="15868892" cy="4236835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521915">
                <a:tc>
                  <a:txBody>
                    <a:bodyPr/>
                    <a:lstStyle/>
                    <a:p>
                      <a:r>
                        <a:rPr lang="en-US" sz="200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Impact 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3714920"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3.917 Homeless History/ Approximate Date Started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Inaccurate LOT Homeless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Migration- Records are pulling as blank in the HUD CSV file and will be migrated as blank (null). 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System Performance Measures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Date Homelessness Started to accurate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use enrollment date if no other data is available for first time homeless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must be consistent with other 3.917 fields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8173BAA-D6AF-5DA6-814B-7042E316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23" y="3641976"/>
            <a:ext cx="9571661" cy="47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47608"/>
              </p:ext>
            </p:extLst>
          </p:nvPr>
        </p:nvGraphicFramePr>
        <p:xfrm>
          <a:off x="735685" y="1863769"/>
          <a:ext cx="15868892" cy="2784558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379648">
                <a:tc>
                  <a:txBody>
                    <a:bodyPr/>
                    <a:lstStyle/>
                    <a:p>
                      <a:r>
                        <a:rPr lang="en-US" sz="200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Impact 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2349710"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Outside of Enrollments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data that should be a separate and distinct enrollment for a client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 for Bed Nights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impacts to CoC APR and/ or ESG CAPER, if applicable to funding source.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kern="1200" noProof="0">
                          <a:solidFill>
                            <a:schemeClr val="tx1"/>
                          </a:solidFill>
                          <a:effectLst/>
                        </a:rPr>
                        <a:t>Data Standard Reference: There must be a record of a bed night on the project start date into the shelter; any additional bed night dates must be after the Project Start Date and before the Project Exit Date.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erroneous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distinct enrollments, if necessary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 enrollment or exit dates to cover service ranges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5B58587-8D76-63B5-8579-58BBA0E91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496" y="4053472"/>
            <a:ext cx="9821076" cy="42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22C6-C89B-3FEB-D644-2B42D665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>
                <a:ea typeface="Open Sans Extrabold"/>
                <a:cs typeface="Open Sans Extrabold"/>
              </a:rPr>
              <a:t>Data Quality Review 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23CC1-EA4D-5849-188B-0CBFA686F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184710-079B-F359-AA04-BE6B7A201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58354"/>
              </p:ext>
            </p:extLst>
          </p:nvPr>
        </p:nvGraphicFramePr>
        <p:xfrm>
          <a:off x="1139127" y="2591628"/>
          <a:ext cx="4312053" cy="234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2053">
                  <a:extLst>
                    <a:ext uri="{9D8B030D-6E8A-4147-A177-3AD203B41FA5}">
                      <a16:colId xmlns:a16="http://schemas.microsoft.com/office/drawing/2014/main" val="3448770855"/>
                    </a:ext>
                  </a:extLst>
                </a:gridCol>
              </a:tblGrid>
              <a:tr h="30467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dirty="0">
                          <a:solidFill>
                            <a:srgbClr val="0A3C5F"/>
                          </a:solidFill>
                          <a:effectLst/>
                          <a:latin typeface="Open Sans"/>
                        </a:rPr>
                        <a:t>Issue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590668"/>
                  </a:ext>
                </a:extLst>
              </a:tr>
              <a:tr h="1885740"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solidFill>
                            <a:srgbClr val="0A3C5F"/>
                          </a:solidFill>
                          <a:effectLst/>
                          <a:latin typeface="Open Sans"/>
                        </a:rPr>
                        <a:t>Services Outside of Enrollments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4F7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9099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213E15-3D9F-09E0-2F32-E7797F97F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54" y="2398972"/>
            <a:ext cx="11103780" cy="55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5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67220"/>
              </p:ext>
            </p:extLst>
          </p:nvPr>
        </p:nvGraphicFramePr>
        <p:xfrm>
          <a:off x="735685" y="1863769"/>
          <a:ext cx="15868892" cy="4236835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521915">
                <a:tc>
                  <a:txBody>
                    <a:bodyPr/>
                    <a:lstStyle/>
                    <a:p>
                      <a:r>
                        <a:rPr lang="en-US" sz="200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Impact 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3714920"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Exit Before Entry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Incorrect enrollment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impacts to CoC APR and/ or ESG CAPER, if applicable to funding source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Exit Date to accurate date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328A37A-42DE-9ABE-35C1-13C3639CB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309" y="3379990"/>
            <a:ext cx="9381631" cy="50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93534"/>
              </p:ext>
            </p:extLst>
          </p:nvPr>
        </p:nvGraphicFramePr>
        <p:xfrm>
          <a:off x="735685" y="1863769"/>
          <a:ext cx="15868892" cy="2453414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283760">
                <a:tc>
                  <a:txBody>
                    <a:bodyPr/>
                    <a:lstStyle/>
                    <a:p>
                      <a:r>
                        <a:rPr lang="en-US" sz="200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Impact 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2018566"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Duplicate Enrollments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data that should be a separate and distinct enrollment for a client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impacts to CoC APR and/ or ESG CAPER, if applicable to funding source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erroneous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distinct enrollments, if necessary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BD83423-77A4-F3F8-390A-BA0813E5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56" y="3775408"/>
            <a:ext cx="9025323" cy="45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B1DDCC-88DC-4795-1E07-E80D13B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6" y="-43062"/>
            <a:ext cx="14932778" cy="1906831"/>
          </a:xfrm>
        </p:spPr>
        <p:txBody>
          <a:bodyPr/>
          <a:lstStyle/>
          <a:p>
            <a:r>
              <a:rPr lang="en-US"/>
              <a:t>Data Quality Review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0C7010-A4E6-BDAE-C9CD-4B2ACAE9674B}"/>
              </a:ext>
            </a:extLst>
          </p:cNvPr>
          <p:cNvGraphicFramePr>
            <a:graphicFrameLocks noGrp="1"/>
          </p:cNvGraphicFramePr>
          <p:nvPr/>
        </p:nvGraphicFramePr>
        <p:xfrm>
          <a:off x="735685" y="1863769"/>
          <a:ext cx="15868892" cy="4236835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5372998">
                  <a:extLst>
                    <a:ext uri="{9D8B030D-6E8A-4147-A177-3AD203B41FA5}">
                      <a16:colId xmlns:a16="http://schemas.microsoft.com/office/drawing/2014/main" val="119674739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829938758"/>
                    </a:ext>
                  </a:extLst>
                </a:gridCol>
                <a:gridCol w="5247947">
                  <a:extLst>
                    <a:ext uri="{9D8B030D-6E8A-4147-A177-3AD203B41FA5}">
                      <a16:colId xmlns:a16="http://schemas.microsoft.com/office/drawing/2014/main" val="2877011555"/>
                    </a:ext>
                  </a:extLst>
                </a:gridCol>
              </a:tblGrid>
              <a:tr h="521915">
                <a:tc>
                  <a:txBody>
                    <a:bodyPr/>
                    <a:lstStyle/>
                    <a:p>
                      <a:r>
                        <a:rPr lang="en-US" sz="2000"/>
                        <a:t>Issue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Impact 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Correction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77963232"/>
                  </a:ext>
                </a:extLst>
              </a:tr>
              <a:tr h="3714920"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Duplicate Enrollments</a:t>
                      </a:r>
                    </a:p>
                    <a:p>
                      <a:endParaRPr lang="en-US" sz="200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data that should be a separate and distinct enrollment for a client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Impacts HUD CSV Migration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Possible impacts to CoC APR and/ or ESG CAPER, if applicable to funding source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4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Delete erroneous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4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distinct enrollments, if necessary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69612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76136"/>
      </p:ext>
    </p:extLst>
  </p:cSld>
  <p:clrMapOvr>
    <a:masterClrMapping/>
  </p:clrMapOvr>
</p:sld>
</file>

<file path=ppt/theme/theme1.xml><?xml version="1.0" encoding="utf-8"?>
<a:theme xmlns:a="http://schemas.openxmlformats.org/drawingml/2006/main" name="CountyPPT">
  <a:themeElements>
    <a:clrScheme name="County of SLO">
      <a:dk1>
        <a:srgbClr val="0A3C5F"/>
      </a:dk1>
      <a:lt1>
        <a:sysClr val="window" lastClr="FFFFFF"/>
      </a:lt1>
      <a:dk2>
        <a:srgbClr val="898B8E"/>
      </a:dk2>
      <a:lt2>
        <a:srgbClr val="E7E7E8"/>
      </a:lt2>
      <a:accent1>
        <a:srgbClr val="0A3C5F"/>
      </a:accent1>
      <a:accent2>
        <a:srgbClr val="3CBFAE"/>
      </a:accent2>
      <a:accent3>
        <a:srgbClr val="69C07A"/>
      </a:accent3>
      <a:accent4>
        <a:srgbClr val="59462D"/>
      </a:accent4>
      <a:accent5>
        <a:srgbClr val="847870"/>
      </a:accent5>
      <a:accent6>
        <a:srgbClr val="B28C65"/>
      </a:accent6>
      <a:hlink>
        <a:srgbClr val="3CBFAE"/>
      </a:hlink>
      <a:folHlink>
        <a:srgbClr val="0A3C5F"/>
      </a:folHlink>
    </a:clrScheme>
    <a:fontScheme name="Custom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S HMIS PowerPoint Template.potx" id="{71E61749-EAEC-4D3C-833C-EAD525312D0D}" vid="{B1B62687-0E81-43B8-9A11-AB1B131D093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BC1BA14C2384B90D84ACB01202092" ma:contentTypeVersion="13" ma:contentTypeDescription="Create a new document." ma:contentTypeScope="" ma:versionID="342aeb8846af649ed6f1b173fdddf1a5">
  <xsd:schema xmlns:xsd="http://www.w3.org/2001/XMLSchema" xmlns:xs="http://www.w3.org/2001/XMLSchema" xmlns:p="http://schemas.microsoft.com/office/2006/metadata/properties" xmlns:ns2="52cec3e4-6b42-4ea8-8ac5-32a183dfb840" xmlns:ns3="76e368d0-2241-4683-a55e-5d42dacd701a" targetNamespace="http://schemas.microsoft.com/office/2006/metadata/properties" ma:root="true" ma:fieldsID="58a7a8b113d3e50f5e66f3b7069d068c" ns2:_="" ns3:_="">
    <xsd:import namespace="52cec3e4-6b42-4ea8-8ac5-32a183dfb840"/>
    <xsd:import namespace="76e368d0-2241-4683-a55e-5d42dacd70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ec3e4-6b42-4ea8-8ac5-32a183dfb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d8f4cf8-70f0-4f4d-9fbb-9dd7eb11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368d0-2241-4683-a55e-5d42dacd7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b7db34e-a73d-4fef-9831-4f804ecbd374}" ma:internalName="TaxCatchAll" ma:showField="CatchAllData" ma:web="76e368d0-2241-4683-a55e-5d42dacd70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cec3e4-6b42-4ea8-8ac5-32a183dfb840">
      <Terms xmlns="http://schemas.microsoft.com/office/infopath/2007/PartnerControls"/>
    </lcf76f155ced4ddcb4097134ff3c332f>
    <TaxCatchAll xmlns="76e368d0-2241-4683-a55e-5d42dacd701a" xsi:nil="true"/>
  </documentManagement>
</p:properties>
</file>

<file path=customXml/itemProps1.xml><?xml version="1.0" encoding="utf-8"?>
<ds:datastoreItem xmlns:ds="http://schemas.openxmlformats.org/officeDocument/2006/customXml" ds:itemID="{64DFA6DC-E145-4896-AE4C-C86F103FE29A}">
  <ds:schemaRefs>
    <ds:schemaRef ds:uri="52cec3e4-6b42-4ea8-8ac5-32a183dfb840"/>
    <ds:schemaRef ds:uri="76e368d0-2241-4683-a55e-5d42dacd70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119D50-A2EA-4329-A65C-FB769C291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AAB00-7987-4C5E-BB0E-3D4D0CD80903}">
  <ds:schemaRefs>
    <ds:schemaRef ds:uri="278d1023-dbb6-4572-9516-d947ee921ea5"/>
    <ds:schemaRef ds:uri="52cec3e4-6b42-4ea8-8ac5-32a183dfb840"/>
    <ds:schemaRef ds:uri="76e368d0-2241-4683-a55e-5d42dacd701a"/>
    <ds:schemaRef ds:uri="b3cb57f0-c593-4dac-91d0-5b6ac6e58b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DSS HMIS PowerPoint Template</Template>
  <Application>Microsoft Office PowerPoint</Application>
  <PresentationFormat>Custom</PresentationFormat>
  <Slides>14</Slides>
  <Notes>9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CountyPPT</vt:lpstr>
      <vt:lpstr>    HMIS Office Hours</vt:lpstr>
      <vt:lpstr>Presenters</vt:lpstr>
      <vt:lpstr>Agenda</vt:lpstr>
      <vt:lpstr>Data Quality Review </vt:lpstr>
      <vt:lpstr>Data Quality Review </vt:lpstr>
      <vt:lpstr>Data Quality Review </vt:lpstr>
      <vt:lpstr>Data Quality Review </vt:lpstr>
      <vt:lpstr>Data Quality Review </vt:lpstr>
      <vt:lpstr>Data Quality Review </vt:lpstr>
      <vt:lpstr>Data Quality Review </vt:lpstr>
      <vt:lpstr>Data Quality Review </vt:lpstr>
      <vt:lpstr>Data Quality Review </vt:lpstr>
      <vt:lpstr>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HMIS Privacy Policy Review</dc:title>
  <dc:creator>Abby Burgess</dc:creator>
  <cp:revision>41</cp:revision>
  <cp:lastPrinted>2019-04-03T22:13:51Z</cp:lastPrinted>
  <dcterms:created xsi:type="dcterms:W3CDTF">2023-11-15T21:36:56Z</dcterms:created>
  <dcterms:modified xsi:type="dcterms:W3CDTF">2023-12-06T18:46:06Z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456f23-80b0-4eb2-aecd-e0f7714e41e4_Enabled">
    <vt:lpwstr>true</vt:lpwstr>
  </property>
  <property fmtid="{D5CDD505-2E9C-101B-9397-08002B2CF9AE}" pid="3" name="MSIP_Label_88456f23-80b0-4eb2-aecd-e0f7714e41e4_SetDate">
    <vt:lpwstr>2023-09-11T16:49:40Z</vt:lpwstr>
  </property>
  <property fmtid="{D5CDD505-2E9C-101B-9397-08002B2CF9AE}" pid="4" name="MSIP_Label_88456f23-80b0-4eb2-aecd-e0f7714e41e4_Method">
    <vt:lpwstr>Privileged</vt:lpwstr>
  </property>
  <property fmtid="{D5CDD505-2E9C-101B-9397-08002B2CF9AE}" pid="5" name="MSIP_Label_88456f23-80b0-4eb2-aecd-e0f7714e41e4_Name">
    <vt:lpwstr>Public</vt:lpwstr>
  </property>
  <property fmtid="{D5CDD505-2E9C-101B-9397-08002B2CF9AE}" pid="6" name="MSIP_Label_88456f23-80b0-4eb2-aecd-e0f7714e41e4_SiteId">
    <vt:lpwstr>84c3c774-7fdf-40e2-a590-27b2e70f8126</vt:lpwstr>
  </property>
  <property fmtid="{D5CDD505-2E9C-101B-9397-08002B2CF9AE}" pid="7" name="MSIP_Label_88456f23-80b0-4eb2-aecd-e0f7714e41e4_ActionId">
    <vt:lpwstr>498f3852-7cc8-4a5d-9f85-889dec18707c</vt:lpwstr>
  </property>
  <property fmtid="{D5CDD505-2E9C-101B-9397-08002B2CF9AE}" pid="8" name="MSIP_Label_88456f23-80b0-4eb2-aecd-e0f7714e41e4_ContentBits">
    <vt:lpwstr>0</vt:lpwstr>
  </property>
  <property fmtid="{D5CDD505-2E9C-101B-9397-08002B2CF9AE}" pid="9" name="ContentTypeId">
    <vt:lpwstr>0x010100FDFBC1BA14C2384B90D84ACB01202092</vt:lpwstr>
  </property>
  <property fmtid="{D5CDD505-2E9C-101B-9397-08002B2CF9AE}" pid="10" name="MediaServiceImageTags">
    <vt:lpwstr/>
  </property>
</Properties>
</file>